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2"/>
    <p:sldMasterId id="2147483682" r:id="rId3"/>
  </p:sldMasterIdLst>
  <p:notesMasterIdLst>
    <p:notesMasterId r:id="rId1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6" r:id="rId15"/>
  </p:sldIdLst>
  <p:sldSz cx="9144000" cy="5143500" type="screen16x9"/>
  <p:notesSz cx="5143500" cy="9144000"/>
  <p:embeddedFontLst>
    <p:embeddedFont>
      <p:font typeface="Montserrat" pitchFamily="2" charset="77"/>
      <p:regular r:id="rId17"/>
      <p:bold r:id="rId18"/>
      <p:italic r:id="rId19"/>
      <p:boldItalic r:id="rId20"/>
    </p:embeddedFont>
    <p:embeddedFont>
      <p:font typeface="Montserrat Medium" panose="00000600000000000000" pitchFamily="2" charset="77"/>
      <p:regular r:id="rId21"/>
      <p:italic r:id="rId22"/>
    </p:embeddedFont>
    <p:embeddedFont>
      <p:font typeface="Montserrat SemiBold" panose="00000700000000000000" pitchFamily="2" charset="77"/>
      <p:regular r:id="rId23"/>
      <p:bold r:id="rId24"/>
      <p:italic r:id="rId25"/>
      <p:boldItalic r:id="rId26"/>
    </p:embeddedFont>
    <p:embeddedFont>
      <p:font typeface="Raleway" pitchFamily="2" charset="77"/>
      <p:regular r:id="rId27"/>
      <p:bold r:id="rId28"/>
      <p:italic r:id="rId29"/>
      <p:boldItalic r:id="rId30"/>
    </p:embeddedFont>
    <p:embeddedFont>
      <p:font typeface="Roboto Condensed Light" panose="02000000000000000000" pitchFamily="2" charset="0"/>
      <p:regular r:id="rId31"/>
      <p:italic r:id="rId32"/>
    </p:embeddedFont>
    <p:embeddedFont>
      <p:font typeface="Verdana" panose="020B060403050404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ikheEarIO9U2l2hgZUrHb2YsAEF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6846237-7AF8-CC3C-1E0C-B0098433A491}" name="Hana Alwakeel" initials="HA" userId="S::h.h.alwakeel@lse.ac.uk::dae1662b-047f-4f44-8ad2-dba4cf2fa25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a Hany" initials="" lastIdx="1" clrIdx="0"/>
  <p:cmAuthor id="1" name="David Luke" initials="DL" lastIdx="4" clrIdx="1">
    <p:extLst>
      <p:ext uri="{19B8F6BF-5375-455C-9EA6-DF929625EA0E}">
        <p15:presenceInfo xmlns:p15="http://schemas.microsoft.com/office/powerpoint/2012/main" userId="19c961590d737d2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0538E4-B584-49A0-EAF4-5930808952C9}" v="100" dt="2026-04-22T09:41:52.6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88"/>
    <p:restoredTop sz="94656"/>
  </p:normalViewPr>
  <p:slideViewPr>
    <p:cSldViewPr snapToGrid="0">
      <p:cViewPr varScale="1">
        <p:scale>
          <a:sx n="143" d="100"/>
          <a:sy n="143" d="100"/>
        </p:scale>
        <p:origin x="39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commentAuthors" Target="commentAuthors.xml"/><Relationship Id="rId47" Type="http://schemas.microsoft.com/office/2015/10/relationships/revisionInfo" Target="revisionInfo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presProps" Target="presProps.xml"/><Relationship Id="rId48" Type="http://schemas.microsoft.com/office/2018/10/relationships/authors" Target="author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46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6-04-22T09:13:47.015" idx="4">
    <p:pos x="4191" y="1677"/>
    <p:text>Add: SME technical and financial support, compliance with product standards and phytosanitary measures; improved access to finance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3d8290122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3d8290122c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g3d8290122c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3d8290122c7_0_1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9" name="Google Shape;549;g3d8290122c7_0_14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g3d8290122c7_0_14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3d85ea528d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3d85ea528d3_0_6:notes"/>
          <p:cNvSpPr txBox="1"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d8290122c7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3d8290122c7_0_249:notes"/>
          <p:cNvSpPr txBox="1"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3" name="Google Shape;46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d8290122c7_0_7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3d8290122c7_0_703:notes"/>
          <p:cNvSpPr txBox="1"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4" name="Google Shape;49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3d8290122c7_0_7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0" name="Google Shape;510;g3d8290122c7_0_7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g3d8290122c7_0_7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d8290122c7_0_7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1" name="Google Shape;521;g3d8290122c7_0_7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g3d8290122c7_0_7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3d8290122c7_0_9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3d8290122c7_0_971:notes"/>
          <p:cNvSpPr txBox="1"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1" name="Google Shape;54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d8290122c7_0_301"/>
          <p:cNvSpPr/>
          <p:nvPr/>
        </p:nvSpPr>
        <p:spPr>
          <a:xfrm>
            <a:off x="-57675" y="0"/>
            <a:ext cx="4030800" cy="392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g3d8290122c7_0_301"/>
          <p:cNvSpPr txBox="1">
            <a:spLocks noGrp="1"/>
          </p:cNvSpPr>
          <p:nvPr>
            <p:ph type="title"/>
          </p:nvPr>
        </p:nvSpPr>
        <p:spPr>
          <a:xfrm>
            <a:off x="713225" y="680000"/>
            <a:ext cx="2856000" cy="11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2" name="Google Shape;62;g3d8290122c7_0_301"/>
          <p:cNvSpPr txBox="1">
            <a:spLocks noGrp="1"/>
          </p:cNvSpPr>
          <p:nvPr>
            <p:ph type="subTitle" idx="1"/>
          </p:nvPr>
        </p:nvSpPr>
        <p:spPr>
          <a:xfrm>
            <a:off x="713225" y="1852100"/>
            <a:ext cx="2856000" cy="15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3" name="Google Shape;63;g3d8290122c7_0_30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64" name="Google Shape;64;g3d8290122c7_0_301"/>
          <p:cNvGrpSpPr/>
          <p:nvPr/>
        </p:nvGrpSpPr>
        <p:grpSpPr>
          <a:xfrm flipH="1">
            <a:off x="-433825" y="4324350"/>
            <a:ext cx="6396725" cy="0"/>
            <a:chOff x="-52825" y="3943350"/>
            <a:chExt cx="6396725" cy="0"/>
          </a:xfrm>
        </p:grpSpPr>
        <p:cxnSp>
          <p:nvCxnSpPr>
            <p:cNvPr id="65" name="Google Shape;65;g3d8290122c7_0_301"/>
            <p:cNvCxnSpPr/>
            <p:nvPr/>
          </p:nvCxnSpPr>
          <p:spPr>
            <a:xfrm>
              <a:off x="1940500" y="3943350"/>
              <a:ext cx="44034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g3d8290122c7_0_301"/>
            <p:cNvCxnSpPr/>
            <p:nvPr/>
          </p:nvCxnSpPr>
          <p:spPr>
            <a:xfrm>
              <a:off x="-52825" y="3943350"/>
              <a:ext cx="1968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d8290122c7_0_309"/>
          <p:cNvSpPr txBox="1">
            <a:spLocks noGrp="1"/>
          </p:cNvSpPr>
          <p:nvPr>
            <p:ph type="body" idx="1"/>
          </p:nvPr>
        </p:nvSpPr>
        <p:spPr>
          <a:xfrm>
            <a:off x="713225" y="539500"/>
            <a:ext cx="3498600" cy="10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500" b="1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endParaRPr/>
          </a:p>
        </p:txBody>
      </p:sp>
      <p:sp>
        <p:nvSpPr>
          <p:cNvPr id="69" name="Google Shape;69;g3d8290122c7_0_30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d8290122c7_0_312"/>
          <p:cNvSpPr/>
          <p:nvPr/>
        </p:nvSpPr>
        <p:spPr>
          <a:xfrm flipH="1">
            <a:off x="405125" y="0"/>
            <a:ext cx="8509200" cy="5143500"/>
          </a:xfrm>
          <a:prstGeom prst="parallelogram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>
            <a:outerShdw blurRad="85725" dist="57150" dir="378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g3d8290122c7_0_312"/>
          <p:cNvSpPr txBox="1">
            <a:spLocks noGrp="1"/>
          </p:cNvSpPr>
          <p:nvPr>
            <p:ph type="title" hasCustomPrompt="1"/>
          </p:nvPr>
        </p:nvSpPr>
        <p:spPr>
          <a:xfrm>
            <a:off x="713225" y="1106125"/>
            <a:ext cx="77175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" name="Google Shape;73;g3d8290122c7_0_312"/>
          <p:cNvSpPr txBox="1">
            <a:spLocks noGrp="1"/>
          </p:cNvSpPr>
          <p:nvPr>
            <p:ph type="body" idx="1"/>
          </p:nvPr>
        </p:nvSpPr>
        <p:spPr>
          <a:xfrm>
            <a:off x="1879250" y="3152225"/>
            <a:ext cx="5789400" cy="4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g3d8290122c7_0_3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d8290122c7_0_3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 and text">
  <p:cSld name="CUSTOM_3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d8290122c7_0_319"/>
          <p:cNvSpPr/>
          <p:nvPr/>
        </p:nvSpPr>
        <p:spPr>
          <a:xfrm>
            <a:off x="405125" y="0"/>
            <a:ext cx="8509200" cy="5143500"/>
          </a:xfrm>
          <a:prstGeom prst="parallelogram">
            <a:avLst>
              <a:gd name="adj" fmla="val 25000"/>
            </a:avLst>
          </a:prstGeom>
          <a:solidFill>
            <a:schemeClr val="dk1"/>
          </a:solidFill>
          <a:ln>
            <a:noFill/>
          </a:ln>
          <a:effectLst>
            <a:outerShdw blurRad="85725" dist="57150" dir="378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g3d8290122c7_0_319"/>
          <p:cNvSpPr txBox="1">
            <a:spLocks noGrp="1"/>
          </p:cNvSpPr>
          <p:nvPr>
            <p:ph type="title" hasCustomPrompt="1"/>
          </p:nvPr>
        </p:nvSpPr>
        <p:spPr>
          <a:xfrm>
            <a:off x="2328751" y="746175"/>
            <a:ext cx="4486500" cy="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0" name="Google Shape;80;g3d8290122c7_0_319"/>
          <p:cNvSpPr txBox="1">
            <a:spLocks noGrp="1"/>
          </p:cNvSpPr>
          <p:nvPr>
            <p:ph type="body" idx="1"/>
          </p:nvPr>
        </p:nvSpPr>
        <p:spPr>
          <a:xfrm>
            <a:off x="2328751" y="1158177"/>
            <a:ext cx="4486500" cy="4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1" name="Google Shape;81;g3d8290122c7_0_319"/>
          <p:cNvSpPr txBox="1">
            <a:spLocks noGrp="1"/>
          </p:cNvSpPr>
          <p:nvPr>
            <p:ph type="title" idx="2" hasCustomPrompt="1"/>
          </p:nvPr>
        </p:nvSpPr>
        <p:spPr>
          <a:xfrm>
            <a:off x="2328751" y="1994817"/>
            <a:ext cx="4486500" cy="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2" name="Google Shape;82;g3d8290122c7_0_319"/>
          <p:cNvSpPr txBox="1">
            <a:spLocks noGrp="1"/>
          </p:cNvSpPr>
          <p:nvPr>
            <p:ph type="body" idx="3"/>
          </p:nvPr>
        </p:nvSpPr>
        <p:spPr>
          <a:xfrm>
            <a:off x="2328751" y="2406819"/>
            <a:ext cx="4486500" cy="4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g3d8290122c7_0_319"/>
          <p:cNvSpPr txBox="1">
            <a:spLocks noGrp="1"/>
          </p:cNvSpPr>
          <p:nvPr>
            <p:ph type="title" idx="4" hasCustomPrompt="1"/>
          </p:nvPr>
        </p:nvSpPr>
        <p:spPr>
          <a:xfrm>
            <a:off x="2328751" y="3243472"/>
            <a:ext cx="4486500" cy="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g3d8290122c7_0_319"/>
          <p:cNvSpPr txBox="1">
            <a:spLocks noGrp="1"/>
          </p:cNvSpPr>
          <p:nvPr>
            <p:ph type="body" idx="5"/>
          </p:nvPr>
        </p:nvSpPr>
        <p:spPr>
          <a:xfrm>
            <a:off x="2328751" y="3655473"/>
            <a:ext cx="4486500" cy="4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700"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d8290122c7_0_327"/>
          <p:cNvSpPr txBox="1">
            <a:spLocks noGrp="1"/>
          </p:cNvSpPr>
          <p:nvPr>
            <p:ph type="subTitle" idx="1"/>
          </p:nvPr>
        </p:nvSpPr>
        <p:spPr>
          <a:xfrm>
            <a:off x="713225" y="2527600"/>
            <a:ext cx="3858900" cy="4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87" name="Google Shape;87;g3d8290122c7_0_327"/>
          <p:cNvSpPr txBox="1">
            <a:spLocks noGrp="1"/>
          </p:cNvSpPr>
          <p:nvPr>
            <p:ph type="subTitle" idx="2"/>
          </p:nvPr>
        </p:nvSpPr>
        <p:spPr>
          <a:xfrm>
            <a:off x="1155136" y="2934275"/>
            <a:ext cx="3417000" cy="4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8" name="Google Shape;88;g3d8290122c7_0_327"/>
          <p:cNvSpPr txBox="1">
            <a:spLocks noGrp="1"/>
          </p:cNvSpPr>
          <p:nvPr>
            <p:ph type="subTitle" idx="3"/>
          </p:nvPr>
        </p:nvSpPr>
        <p:spPr>
          <a:xfrm>
            <a:off x="713225" y="1412275"/>
            <a:ext cx="38589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89" name="Google Shape;89;g3d8290122c7_0_327"/>
          <p:cNvSpPr txBox="1">
            <a:spLocks noGrp="1"/>
          </p:cNvSpPr>
          <p:nvPr>
            <p:ph type="subTitle" idx="4"/>
          </p:nvPr>
        </p:nvSpPr>
        <p:spPr>
          <a:xfrm>
            <a:off x="1155136" y="4069275"/>
            <a:ext cx="34170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90" name="Google Shape;90;g3d8290122c7_0_327"/>
          <p:cNvSpPr txBox="1">
            <a:spLocks noGrp="1"/>
          </p:cNvSpPr>
          <p:nvPr>
            <p:ph type="subTitle" idx="5"/>
          </p:nvPr>
        </p:nvSpPr>
        <p:spPr>
          <a:xfrm>
            <a:off x="713225" y="3663275"/>
            <a:ext cx="3858900" cy="4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91" name="Google Shape;91;g3d8290122c7_0_327"/>
          <p:cNvSpPr txBox="1">
            <a:spLocks noGrp="1"/>
          </p:cNvSpPr>
          <p:nvPr>
            <p:ph type="subTitle" idx="6"/>
          </p:nvPr>
        </p:nvSpPr>
        <p:spPr>
          <a:xfrm>
            <a:off x="1154975" y="1815925"/>
            <a:ext cx="34170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92" name="Google Shape;92;g3d8290122c7_0_327"/>
          <p:cNvSpPr txBox="1">
            <a:spLocks noGrp="1"/>
          </p:cNvSpPr>
          <p:nvPr>
            <p:ph type="title"/>
          </p:nvPr>
        </p:nvSpPr>
        <p:spPr>
          <a:xfrm>
            <a:off x="713100" y="539500"/>
            <a:ext cx="3858900" cy="5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d8290122c7_0_335"/>
          <p:cNvSpPr txBox="1">
            <a:spLocks noGrp="1"/>
          </p:cNvSpPr>
          <p:nvPr>
            <p:ph type="subTitle" idx="1"/>
          </p:nvPr>
        </p:nvSpPr>
        <p:spPr>
          <a:xfrm>
            <a:off x="3884513" y="3027600"/>
            <a:ext cx="20517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95" name="Google Shape;95;g3d8290122c7_0_335"/>
          <p:cNvSpPr txBox="1">
            <a:spLocks noGrp="1"/>
          </p:cNvSpPr>
          <p:nvPr>
            <p:ph type="subTitle" idx="2"/>
          </p:nvPr>
        </p:nvSpPr>
        <p:spPr>
          <a:xfrm>
            <a:off x="3893547" y="3381250"/>
            <a:ext cx="20520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g3d8290122c7_0_335"/>
          <p:cNvSpPr txBox="1">
            <a:spLocks noGrp="1"/>
          </p:cNvSpPr>
          <p:nvPr>
            <p:ph type="subTitle" idx="3"/>
          </p:nvPr>
        </p:nvSpPr>
        <p:spPr>
          <a:xfrm>
            <a:off x="5927512" y="1605238"/>
            <a:ext cx="20610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97" name="Google Shape;97;g3d8290122c7_0_335"/>
          <p:cNvSpPr txBox="1">
            <a:spLocks noGrp="1"/>
          </p:cNvSpPr>
          <p:nvPr>
            <p:ph type="subTitle" idx="4"/>
          </p:nvPr>
        </p:nvSpPr>
        <p:spPr>
          <a:xfrm>
            <a:off x="5927638" y="3381250"/>
            <a:ext cx="20613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g3d8290122c7_0_335"/>
          <p:cNvSpPr txBox="1">
            <a:spLocks noGrp="1"/>
          </p:cNvSpPr>
          <p:nvPr>
            <p:ph type="subTitle" idx="5"/>
          </p:nvPr>
        </p:nvSpPr>
        <p:spPr>
          <a:xfrm>
            <a:off x="5927100" y="3027600"/>
            <a:ext cx="20616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99" name="Google Shape;99;g3d8290122c7_0_335"/>
          <p:cNvSpPr txBox="1">
            <a:spLocks noGrp="1"/>
          </p:cNvSpPr>
          <p:nvPr>
            <p:ph type="subTitle" idx="6"/>
          </p:nvPr>
        </p:nvSpPr>
        <p:spPr>
          <a:xfrm>
            <a:off x="5927780" y="1961863"/>
            <a:ext cx="20613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g3d8290122c7_0_335"/>
          <p:cNvSpPr txBox="1">
            <a:spLocks noGrp="1"/>
          </p:cNvSpPr>
          <p:nvPr>
            <p:ph type="subTitle" idx="7"/>
          </p:nvPr>
        </p:nvSpPr>
        <p:spPr>
          <a:xfrm>
            <a:off x="3879963" y="1607188"/>
            <a:ext cx="2043000" cy="4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01" name="Google Shape;101;g3d8290122c7_0_335"/>
          <p:cNvSpPr txBox="1">
            <a:spLocks noGrp="1"/>
          </p:cNvSpPr>
          <p:nvPr>
            <p:ph type="subTitle" idx="8"/>
          </p:nvPr>
        </p:nvSpPr>
        <p:spPr>
          <a:xfrm>
            <a:off x="3888688" y="1959913"/>
            <a:ext cx="20430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g3d8290122c7_0_335"/>
          <p:cNvSpPr txBox="1">
            <a:spLocks noGrp="1"/>
          </p:cNvSpPr>
          <p:nvPr>
            <p:ph type="title"/>
          </p:nvPr>
        </p:nvSpPr>
        <p:spPr>
          <a:xfrm>
            <a:off x="3393225" y="539500"/>
            <a:ext cx="50358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103" name="Google Shape;103;g3d8290122c7_0_335"/>
          <p:cNvGrpSpPr/>
          <p:nvPr/>
        </p:nvGrpSpPr>
        <p:grpSpPr>
          <a:xfrm>
            <a:off x="8738450" y="1961875"/>
            <a:ext cx="0" cy="3661975"/>
            <a:chOff x="397450" y="-362125"/>
            <a:chExt cx="0" cy="3661975"/>
          </a:xfrm>
        </p:grpSpPr>
        <p:cxnSp>
          <p:nvCxnSpPr>
            <p:cNvPr id="104" name="Google Shape;104;g3d8290122c7_0_335"/>
            <p:cNvCxnSpPr/>
            <p:nvPr/>
          </p:nvCxnSpPr>
          <p:spPr>
            <a:xfrm rot="10800000">
              <a:off x="397450" y="537450"/>
              <a:ext cx="0" cy="27624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g3d8290122c7_0_335"/>
            <p:cNvCxnSpPr/>
            <p:nvPr/>
          </p:nvCxnSpPr>
          <p:spPr>
            <a:xfrm rot="10800000">
              <a:off x="397450" y="-362125"/>
              <a:ext cx="0" cy="899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AND_BODY_1">
    <p:bg>
      <p:bgPr>
        <a:solidFill>
          <a:schemeClr val="accen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d8290122c7_0_348"/>
          <p:cNvSpPr/>
          <p:nvPr/>
        </p:nvSpPr>
        <p:spPr>
          <a:xfrm>
            <a:off x="1589400" y="0"/>
            <a:ext cx="7079700" cy="5143500"/>
          </a:xfrm>
          <a:prstGeom prst="parallelogram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>
            <a:outerShdw blurRad="71438" dist="85725" dir="972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3d8290122c7_0_348"/>
          <p:cNvSpPr txBox="1">
            <a:spLocks noGrp="1"/>
          </p:cNvSpPr>
          <p:nvPr>
            <p:ph type="subTitle" idx="1"/>
          </p:nvPr>
        </p:nvSpPr>
        <p:spPr>
          <a:xfrm>
            <a:off x="2699400" y="1409257"/>
            <a:ext cx="3745200" cy="12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g3d8290122c7_0_348"/>
          <p:cNvSpPr txBox="1">
            <a:spLocks noGrp="1"/>
          </p:cNvSpPr>
          <p:nvPr>
            <p:ph type="title"/>
          </p:nvPr>
        </p:nvSpPr>
        <p:spPr>
          <a:xfrm>
            <a:off x="2699400" y="537213"/>
            <a:ext cx="3745200" cy="12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Font typeface="Montserrat"/>
              <a:buNone/>
              <a:defRPr sz="5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Font typeface="Montserrat"/>
              <a:buNone/>
              <a:defRPr sz="5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Font typeface="Montserrat"/>
              <a:buNone/>
              <a:defRPr sz="5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Font typeface="Montserrat"/>
              <a:buNone/>
              <a:defRPr sz="5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Font typeface="Montserrat"/>
              <a:buNone/>
              <a:defRPr sz="5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Font typeface="Montserrat"/>
              <a:buNone/>
              <a:defRPr sz="5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Font typeface="Montserrat"/>
              <a:buNone/>
              <a:defRPr sz="5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Font typeface="Montserrat"/>
              <a:buNone/>
              <a:defRPr sz="5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Font typeface="Montserrat"/>
              <a:buNone/>
              <a:defRPr sz="5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0" name="Google Shape;110;g3d8290122c7_0_348"/>
          <p:cNvSpPr/>
          <p:nvPr/>
        </p:nvSpPr>
        <p:spPr>
          <a:xfrm>
            <a:off x="2030025" y="2744900"/>
            <a:ext cx="7273500" cy="627600"/>
          </a:xfrm>
          <a:prstGeom prst="parallelogram">
            <a:avLst>
              <a:gd name="adj" fmla="val 25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3d8290122c7_0_348"/>
          <p:cNvSpPr txBox="1"/>
          <p:nvPr/>
        </p:nvSpPr>
        <p:spPr>
          <a:xfrm>
            <a:off x="2711400" y="3442828"/>
            <a:ext cx="3721200" cy="6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CRÉDITS: Ce modèle de présentation a été créé par </a:t>
            </a:r>
            <a:r>
              <a:rPr lang="en-US" sz="1000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-US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, comprenant des icônes de </a:t>
            </a:r>
            <a:r>
              <a:rPr lang="en-US" sz="1000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-US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, des infographies et des images de </a:t>
            </a:r>
            <a:r>
              <a:rPr lang="en-US" sz="1000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386">
          <p15:clr>
            <a:srgbClr val="FA7B17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BODY_3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d8290122c7_0_354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3d8290122c7_0_354"/>
          <p:cNvSpPr txBox="1">
            <a:spLocks noGrp="1"/>
          </p:cNvSpPr>
          <p:nvPr>
            <p:ph type="body" idx="1"/>
          </p:nvPr>
        </p:nvSpPr>
        <p:spPr>
          <a:xfrm>
            <a:off x="713250" y="1225300"/>
            <a:ext cx="3858600" cy="33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115" name="Google Shape;115;g3d8290122c7_0_354"/>
          <p:cNvSpPr txBox="1">
            <a:spLocks noGrp="1"/>
          </p:cNvSpPr>
          <p:nvPr>
            <p:ph type="body" idx="2"/>
          </p:nvPr>
        </p:nvSpPr>
        <p:spPr>
          <a:xfrm>
            <a:off x="4572000" y="1225300"/>
            <a:ext cx="3858600" cy="33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grpSp>
        <p:nvGrpSpPr>
          <p:cNvPr id="116" name="Google Shape;116;g3d8290122c7_0_354"/>
          <p:cNvGrpSpPr/>
          <p:nvPr/>
        </p:nvGrpSpPr>
        <p:grpSpPr>
          <a:xfrm>
            <a:off x="8817925" y="0"/>
            <a:ext cx="0" cy="5521200"/>
            <a:chOff x="397450" y="-362125"/>
            <a:chExt cx="0" cy="5521200"/>
          </a:xfrm>
        </p:grpSpPr>
        <p:cxnSp>
          <p:nvCxnSpPr>
            <p:cNvPr id="117" name="Google Shape;117;g3d8290122c7_0_354"/>
            <p:cNvCxnSpPr/>
            <p:nvPr/>
          </p:nvCxnSpPr>
          <p:spPr>
            <a:xfrm rot="10800000">
              <a:off x="397450" y="537575"/>
              <a:ext cx="0" cy="46215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g3d8290122c7_0_354"/>
            <p:cNvCxnSpPr/>
            <p:nvPr/>
          </p:nvCxnSpPr>
          <p:spPr>
            <a:xfrm rot="10800000">
              <a:off x="397450" y="-362125"/>
              <a:ext cx="0" cy="899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ONE_COLUMN_TEXT_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d8290122c7_0_361"/>
          <p:cNvSpPr txBox="1">
            <a:spLocks noGrp="1"/>
          </p:cNvSpPr>
          <p:nvPr>
            <p:ph type="title"/>
          </p:nvPr>
        </p:nvSpPr>
        <p:spPr>
          <a:xfrm>
            <a:off x="713225" y="1051325"/>
            <a:ext cx="3858900" cy="18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1" name="Google Shape;121;g3d8290122c7_0_361"/>
          <p:cNvSpPr txBox="1">
            <a:spLocks noGrp="1"/>
          </p:cNvSpPr>
          <p:nvPr>
            <p:ph type="body" idx="1"/>
          </p:nvPr>
        </p:nvSpPr>
        <p:spPr>
          <a:xfrm>
            <a:off x="713225" y="2988875"/>
            <a:ext cx="3858900" cy="10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naheim"/>
              <a:buChar char="●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2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2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2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2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2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2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2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3d8290122c7_0_69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b="1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13" name="Google Shape;13;g3d8290122c7_0_694"/>
          <p:cNvSpPr txBox="1">
            <a:spLocks noGrp="1"/>
          </p:cNvSpPr>
          <p:nvPr>
            <p:ph type="body" idx="1"/>
          </p:nvPr>
        </p:nvSpPr>
        <p:spPr>
          <a:xfrm>
            <a:off x="713225" y="1496700"/>
            <a:ext cx="4453500" cy="29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naheim"/>
              <a:buChar char="●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2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2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2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2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2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2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2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200"/>
            </a:lvl9pPr>
          </a:lstStyle>
          <a:p>
            <a:endParaRPr/>
          </a:p>
        </p:txBody>
      </p:sp>
      <p:sp>
        <p:nvSpPr>
          <p:cNvPr id="14" name="Google Shape;14;g3d8290122c7_0_69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_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d8290122c7_0_364"/>
          <p:cNvSpPr/>
          <p:nvPr/>
        </p:nvSpPr>
        <p:spPr>
          <a:xfrm>
            <a:off x="4566000" y="-30800"/>
            <a:ext cx="4658400" cy="5225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3d8290122c7_0_364"/>
          <p:cNvSpPr txBox="1">
            <a:spLocks noGrp="1"/>
          </p:cNvSpPr>
          <p:nvPr>
            <p:ph type="title"/>
          </p:nvPr>
        </p:nvSpPr>
        <p:spPr>
          <a:xfrm>
            <a:off x="713100" y="539500"/>
            <a:ext cx="3852900" cy="5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5" name="Google Shape;125;g3d8290122c7_0_364"/>
          <p:cNvSpPr txBox="1">
            <a:spLocks noGrp="1"/>
          </p:cNvSpPr>
          <p:nvPr>
            <p:ph type="subTitle" idx="1"/>
          </p:nvPr>
        </p:nvSpPr>
        <p:spPr>
          <a:xfrm>
            <a:off x="1720550" y="3316225"/>
            <a:ext cx="25584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26" name="Google Shape;126;g3d8290122c7_0_364"/>
          <p:cNvSpPr txBox="1">
            <a:spLocks noGrp="1"/>
          </p:cNvSpPr>
          <p:nvPr>
            <p:ph type="subTitle" idx="2"/>
          </p:nvPr>
        </p:nvSpPr>
        <p:spPr>
          <a:xfrm>
            <a:off x="1720550" y="3850100"/>
            <a:ext cx="25584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7" name="Google Shape;127;g3d8290122c7_0_364"/>
          <p:cNvSpPr txBox="1">
            <a:spLocks noGrp="1"/>
          </p:cNvSpPr>
          <p:nvPr>
            <p:ph type="subTitle" idx="3"/>
          </p:nvPr>
        </p:nvSpPr>
        <p:spPr>
          <a:xfrm>
            <a:off x="5602039" y="1753225"/>
            <a:ext cx="25584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28" name="Google Shape;128;g3d8290122c7_0_364"/>
          <p:cNvSpPr txBox="1">
            <a:spLocks noGrp="1"/>
          </p:cNvSpPr>
          <p:nvPr>
            <p:ph type="subTitle" idx="4"/>
          </p:nvPr>
        </p:nvSpPr>
        <p:spPr>
          <a:xfrm>
            <a:off x="5602059" y="3850100"/>
            <a:ext cx="25584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g3d8290122c7_0_364"/>
          <p:cNvSpPr txBox="1">
            <a:spLocks noGrp="1"/>
          </p:cNvSpPr>
          <p:nvPr>
            <p:ph type="subTitle" idx="5"/>
          </p:nvPr>
        </p:nvSpPr>
        <p:spPr>
          <a:xfrm>
            <a:off x="5602059" y="3316225"/>
            <a:ext cx="25584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30" name="Google Shape;130;g3d8290122c7_0_364"/>
          <p:cNvSpPr txBox="1">
            <a:spLocks noGrp="1"/>
          </p:cNvSpPr>
          <p:nvPr>
            <p:ph type="subTitle" idx="6"/>
          </p:nvPr>
        </p:nvSpPr>
        <p:spPr>
          <a:xfrm>
            <a:off x="5602039" y="2287100"/>
            <a:ext cx="25584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g3d8290122c7_0_364"/>
          <p:cNvSpPr txBox="1">
            <a:spLocks noGrp="1"/>
          </p:cNvSpPr>
          <p:nvPr>
            <p:ph type="subTitle" idx="7"/>
          </p:nvPr>
        </p:nvSpPr>
        <p:spPr>
          <a:xfrm>
            <a:off x="1720550" y="1753225"/>
            <a:ext cx="25584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32" name="Google Shape;132;g3d8290122c7_0_364"/>
          <p:cNvSpPr txBox="1">
            <a:spLocks noGrp="1"/>
          </p:cNvSpPr>
          <p:nvPr>
            <p:ph type="subTitle" idx="8"/>
          </p:nvPr>
        </p:nvSpPr>
        <p:spPr>
          <a:xfrm>
            <a:off x="1720550" y="2287100"/>
            <a:ext cx="25584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33" name="Google Shape;133;g3d8290122c7_0_364"/>
          <p:cNvSpPr txBox="1">
            <a:spLocks noGrp="1"/>
          </p:cNvSpPr>
          <p:nvPr>
            <p:ph type="title" idx="9" hasCustomPrompt="1"/>
          </p:nvPr>
        </p:nvSpPr>
        <p:spPr>
          <a:xfrm>
            <a:off x="833450" y="1632375"/>
            <a:ext cx="887100" cy="5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3500" b="1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34" name="Google Shape;134;g3d8290122c7_0_364"/>
          <p:cNvSpPr txBox="1">
            <a:spLocks noGrp="1"/>
          </p:cNvSpPr>
          <p:nvPr>
            <p:ph type="title" idx="13" hasCustomPrompt="1"/>
          </p:nvPr>
        </p:nvSpPr>
        <p:spPr>
          <a:xfrm>
            <a:off x="833450" y="3198625"/>
            <a:ext cx="887100" cy="5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35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35" name="Google Shape;135;g3d8290122c7_0_364"/>
          <p:cNvSpPr txBox="1">
            <a:spLocks noGrp="1"/>
          </p:cNvSpPr>
          <p:nvPr>
            <p:ph type="title" idx="14" hasCustomPrompt="1"/>
          </p:nvPr>
        </p:nvSpPr>
        <p:spPr>
          <a:xfrm>
            <a:off x="4714950" y="3198625"/>
            <a:ext cx="887100" cy="5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36" name="Google Shape;136;g3d8290122c7_0_364"/>
          <p:cNvSpPr txBox="1">
            <a:spLocks noGrp="1"/>
          </p:cNvSpPr>
          <p:nvPr>
            <p:ph type="title" idx="15" hasCustomPrompt="1"/>
          </p:nvPr>
        </p:nvSpPr>
        <p:spPr>
          <a:xfrm>
            <a:off x="4714950" y="1633975"/>
            <a:ext cx="887100" cy="5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grpSp>
        <p:nvGrpSpPr>
          <p:cNvPr id="137" name="Google Shape;137;g3d8290122c7_0_364"/>
          <p:cNvGrpSpPr/>
          <p:nvPr/>
        </p:nvGrpSpPr>
        <p:grpSpPr>
          <a:xfrm>
            <a:off x="4748175" y="289625"/>
            <a:ext cx="6396725" cy="0"/>
            <a:chOff x="-52825" y="3943350"/>
            <a:chExt cx="6396725" cy="0"/>
          </a:xfrm>
        </p:grpSpPr>
        <p:cxnSp>
          <p:nvCxnSpPr>
            <p:cNvPr id="138" name="Google Shape;138;g3d8290122c7_0_364"/>
            <p:cNvCxnSpPr/>
            <p:nvPr/>
          </p:nvCxnSpPr>
          <p:spPr>
            <a:xfrm>
              <a:off x="1940500" y="3943350"/>
              <a:ext cx="44034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g3d8290122c7_0_364"/>
            <p:cNvCxnSpPr/>
            <p:nvPr/>
          </p:nvCxnSpPr>
          <p:spPr>
            <a:xfrm>
              <a:off x="-52825" y="3943350"/>
              <a:ext cx="1968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_1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d8290122c7_0_382"/>
          <p:cNvSpPr/>
          <p:nvPr/>
        </p:nvSpPr>
        <p:spPr>
          <a:xfrm>
            <a:off x="-30800" y="-15400"/>
            <a:ext cx="9232200" cy="1308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3d8290122c7_0_38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g3d8290122c7_0_382"/>
          <p:cNvSpPr txBox="1">
            <a:spLocks noGrp="1"/>
          </p:cNvSpPr>
          <p:nvPr>
            <p:ph type="subTitle" idx="1"/>
          </p:nvPr>
        </p:nvSpPr>
        <p:spPr>
          <a:xfrm>
            <a:off x="716681" y="2616523"/>
            <a:ext cx="2055000" cy="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44" name="Google Shape;144;g3d8290122c7_0_382"/>
          <p:cNvSpPr txBox="1">
            <a:spLocks noGrp="1"/>
          </p:cNvSpPr>
          <p:nvPr>
            <p:ph type="subTitle" idx="2"/>
          </p:nvPr>
        </p:nvSpPr>
        <p:spPr>
          <a:xfrm>
            <a:off x="1172687" y="2920376"/>
            <a:ext cx="2055000" cy="5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45" name="Google Shape;145;g3d8290122c7_0_382"/>
          <p:cNvSpPr txBox="1">
            <a:spLocks noGrp="1"/>
          </p:cNvSpPr>
          <p:nvPr>
            <p:ph type="subTitle" idx="3"/>
          </p:nvPr>
        </p:nvSpPr>
        <p:spPr>
          <a:xfrm>
            <a:off x="716706" y="3712175"/>
            <a:ext cx="2053800" cy="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46" name="Google Shape;146;g3d8290122c7_0_382"/>
          <p:cNvSpPr txBox="1">
            <a:spLocks noGrp="1"/>
          </p:cNvSpPr>
          <p:nvPr>
            <p:ph type="subTitle" idx="4"/>
          </p:nvPr>
        </p:nvSpPr>
        <p:spPr>
          <a:xfrm>
            <a:off x="3424225" y="1826226"/>
            <a:ext cx="2055000" cy="5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47" name="Google Shape;147;g3d8290122c7_0_382"/>
          <p:cNvSpPr txBox="1">
            <a:spLocks noGrp="1"/>
          </p:cNvSpPr>
          <p:nvPr>
            <p:ph type="subTitle" idx="5"/>
          </p:nvPr>
        </p:nvSpPr>
        <p:spPr>
          <a:xfrm>
            <a:off x="2968209" y="1520873"/>
            <a:ext cx="2055000" cy="38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48" name="Google Shape;148;g3d8290122c7_0_382"/>
          <p:cNvSpPr txBox="1">
            <a:spLocks noGrp="1"/>
          </p:cNvSpPr>
          <p:nvPr>
            <p:ph type="subTitle" idx="6"/>
          </p:nvPr>
        </p:nvSpPr>
        <p:spPr>
          <a:xfrm>
            <a:off x="1172725" y="4014270"/>
            <a:ext cx="2053800" cy="5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49" name="Google Shape;149;g3d8290122c7_0_382"/>
          <p:cNvSpPr txBox="1">
            <a:spLocks noGrp="1"/>
          </p:cNvSpPr>
          <p:nvPr>
            <p:ph type="subTitle" idx="7"/>
          </p:nvPr>
        </p:nvSpPr>
        <p:spPr>
          <a:xfrm>
            <a:off x="716675" y="1520875"/>
            <a:ext cx="2055000" cy="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50" name="Google Shape;150;g3d8290122c7_0_382"/>
          <p:cNvSpPr txBox="1">
            <a:spLocks noGrp="1"/>
          </p:cNvSpPr>
          <p:nvPr>
            <p:ph type="subTitle" idx="8"/>
          </p:nvPr>
        </p:nvSpPr>
        <p:spPr>
          <a:xfrm>
            <a:off x="1172687" y="1822970"/>
            <a:ext cx="2055000" cy="5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51" name="Google Shape;151;g3d8290122c7_0_382"/>
          <p:cNvSpPr txBox="1">
            <a:spLocks noGrp="1"/>
          </p:cNvSpPr>
          <p:nvPr>
            <p:ph type="subTitle" idx="9"/>
          </p:nvPr>
        </p:nvSpPr>
        <p:spPr>
          <a:xfrm>
            <a:off x="2968200" y="2616525"/>
            <a:ext cx="2055000" cy="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52" name="Google Shape;152;g3d8290122c7_0_382"/>
          <p:cNvSpPr txBox="1">
            <a:spLocks noGrp="1"/>
          </p:cNvSpPr>
          <p:nvPr>
            <p:ph type="subTitle" idx="13"/>
          </p:nvPr>
        </p:nvSpPr>
        <p:spPr>
          <a:xfrm>
            <a:off x="3424226" y="4014825"/>
            <a:ext cx="2055000" cy="5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53" name="Google Shape;153;g3d8290122c7_0_382"/>
          <p:cNvSpPr txBox="1">
            <a:spLocks noGrp="1"/>
          </p:cNvSpPr>
          <p:nvPr>
            <p:ph type="subTitle" idx="14"/>
          </p:nvPr>
        </p:nvSpPr>
        <p:spPr>
          <a:xfrm>
            <a:off x="2967025" y="3709475"/>
            <a:ext cx="2055000" cy="38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54" name="Google Shape;154;g3d8290122c7_0_382"/>
          <p:cNvSpPr txBox="1">
            <a:spLocks noGrp="1"/>
          </p:cNvSpPr>
          <p:nvPr>
            <p:ph type="subTitle" idx="15"/>
          </p:nvPr>
        </p:nvSpPr>
        <p:spPr>
          <a:xfrm>
            <a:off x="3425401" y="2918625"/>
            <a:ext cx="2055000" cy="5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grpSp>
        <p:nvGrpSpPr>
          <p:cNvPr id="155" name="Google Shape;155;g3d8290122c7_0_382"/>
          <p:cNvGrpSpPr/>
          <p:nvPr/>
        </p:nvGrpSpPr>
        <p:grpSpPr>
          <a:xfrm>
            <a:off x="399525" y="1550825"/>
            <a:ext cx="0" cy="3661975"/>
            <a:chOff x="397450" y="-362125"/>
            <a:chExt cx="0" cy="3661975"/>
          </a:xfrm>
        </p:grpSpPr>
        <p:cxnSp>
          <p:nvCxnSpPr>
            <p:cNvPr id="156" name="Google Shape;156;g3d8290122c7_0_382"/>
            <p:cNvCxnSpPr/>
            <p:nvPr/>
          </p:nvCxnSpPr>
          <p:spPr>
            <a:xfrm rot="10800000">
              <a:off x="397450" y="537450"/>
              <a:ext cx="0" cy="27624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g3d8290122c7_0_382"/>
            <p:cNvCxnSpPr/>
            <p:nvPr/>
          </p:nvCxnSpPr>
          <p:spPr>
            <a:xfrm rot="10800000">
              <a:off x="397450" y="-362125"/>
              <a:ext cx="0" cy="899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d8290122c7_0_400"/>
          <p:cNvSpPr/>
          <p:nvPr/>
        </p:nvSpPr>
        <p:spPr>
          <a:xfrm>
            <a:off x="-30800" y="-15400"/>
            <a:ext cx="9232200" cy="130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3d8290122c7_0_40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g3d8290122c7_0_4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2" name="Google Shape;162;g3d8290122c7_0_400"/>
          <p:cNvSpPr/>
          <p:nvPr/>
        </p:nvSpPr>
        <p:spPr>
          <a:xfrm>
            <a:off x="8431175" y="1292825"/>
            <a:ext cx="771600" cy="3850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3" name="Google Shape;163;g3d8290122c7_0_400"/>
          <p:cNvGrpSpPr/>
          <p:nvPr/>
        </p:nvGrpSpPr>
        <p:grpSpPr>
          <a:xfrm>
            <a:off x="8288550" y="1543875"/>
            <a:ext cx="0" cy="3661975"/>
            <a:chOff x="397450" y="-362125"/>
            <a:chExt cx="0" cy="3661975"/>
          </a:xfrm>
        </p:grpSpPr>
        <p:cxnSp>
          <p:nvCxnSpPr>
            <p:cNvPr id="164" name="Google Shape;164;g3d8290122c7_0_400"/>
            <p:cNvCxnSpPr/>
            <p:nvPr/>
          </p:nvCxnSpPr>
          <p:spPr>
            <a:xfrm rot="10800000">
              <a:off x="397450" y="537450"/>
              <a:ext cx="0" cy="27624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g3d8290122c7_0_400"/>
            <p:cNvCxnSpPr/>
            <p:nvPr/>
          </p:nvCxnSpPr>
          <p:spPr>
            <a:xfrm rot="10800000">
              <a:off x="397450" y="-362125"/>
              <a:ext cx="0" cy="899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d8290122c7_0_40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g3d8290122c7_0_40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9" name="Google Shape;169;g3d8290122c7_0_408"/>
          <p:cNvSpPr/>
          <p:nvPr/>
        </p:nvSpPr>
        <p:spPr>
          <a:xfrm>
            <a:off x="-35750" y="4759500"/>
            <a:ext cx="9232200" cy="38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0" name="Google Shape;170;g3d8290122c7_0_408"/>
          <p:cNvGrpSpPr/>
          <p:nvPr/>
        </p:nvGrpSpPr>
        <p:grpSpPr>
          <a:xfrm>
            <a:off x="3584450" y="4901250"/>
            <a:ext cx="6396725" cy="0"/>
            <a:chOff x="-52825" y="3943350"/>
            <a:chExt cx="6396725" cy="0"/>
          </a:xfrm>
        </p:grpSpPr>
        <p:cxnSp>
          <p:nvCxnSpPr>
            <p:cNvPr id="171" name="Google Shape;171;g3d8290122c7_0_408"/>
            <p:cNvCxnSpPr/>
            <p:nvPr/>
          </p:nvCxnSpPr>
          <p:spPr>
            <a:xfrm>
              <a:off x="1940500" y="3943350"/>
              <a:ext cx="44034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g3d8290122c7_0_408"/>
            <p:cNvCxnSpPr/>
            <p:nvPr/>
          </p:nvCxnSpPr>
          <p:spPr>
            <a:xfrm>
              <a:off x="-52825" y="3943350"/>
              <a:ext cx="1968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3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d8290122c7_0_41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g3d8290122c7_0_4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6" name="Google Shape;176;g3d8290122c7_0_415"/>
          <p:cNvSpPr/>
          <p:nvPr/>
        </p:nvSpPr>
        <p:spPr>
          <a:xfrm>
            <a:off x="-44125" y="3733200"/>
            <a:ext cx="9232200" cy="1410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4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d8290122c7_0_419"/>
          <p:cNvSpPr/>
          <p:nvPr/>
        </p:nvSpPr>
        <p:spPr>
          <a:xfrm>
            <a:off x="-30800" y="-15400"/>
            <a:ext cx="9232200" cy="1308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3d8290122c7_0_41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_ONLY_5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d8290122c7_0_42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g3d8290122c7_0_4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3" name="Google Shape;183;g3d8290122c7_0_422"/>
          <p:cNvSpPr/>
          <p:nvPr/>
        </p:nvSpPr>
        <p:spPr>
          <a:xfrm>
            <a:off x="-44125" y="4309425"/>
            <a:ext cx="9232200" cy="83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" name="Google Shape;184;g3d8290122c7_0_422"/>
          <p:cNvGrpSpPr/>
          <p:nvPr/>
        </p:nvGrpSpPr>
        <p:grpSpPr>
          <a:xfrm flipH="1">
            <a:off x="-44125" y="4726425"/>
            <a:ext cx="6396725" cy="0"/>
            <a:chOff x="-52825" y="3943350"/>
            <a:chExt cx="6396725" cy="0"/>
          </a:xfrm>
        </p:grpSpPr>
        <p:cxnSp>
          <p:nvCxnSpPr>
            <p:cNvPr id="185" name="Google Shape;185;g3d8290122c7_0_422"/>
            <p:cNvCxnSpPr/>
            <p:nvPr/>
          </p:nvCxnSpPr>
          <p:spPr>
            <a:xfrm>
              <a:off x="1940500" y="3943350"/>
              <a:ext cx="44034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g3d8290122c7_0_422"/>
            <p:cNvCxnSpPr/>
            <p:nvPr/>
          </p:nvCxnSpPr>
          <p:spPr>
            <a:xfrm>
              <a:off x="-52825" y="3943350"/>
              <a:ext cx="1968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_ONLY_6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d8290122c7_0_429"/>
          <p:cNvSpPr txBox="1">
            <a:spLocks noGrp="1"/>
          </p:cNvSpPr>
          <p:nvPr>
            <p:ph type="title"/>
          </p:nvPr>
        </p:nvSpPr>
        <p:spPr>
          <a:xfrm>
            <a:off x="713225" y="1800950"/>
            <a:ext cx="3058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89" name="Google Shape;189;g3d8290122c7_0_429"/>
          <p:cNvGrpSpPr/>
          <p:nvPr/>
        </p:nvGrpSpPr>
        <p:grpSpPr>
          <a:xfrm>
            <a:off x="390250" y="1925450"/>
            <a:ext cx="0" cy="3279650"/>
            <a:chOff x="397450" y="-362125"/>
            <a:chExt cx="0" cy="3279650"/>
          </a:xfrm>
        </p:grpSpPr>
        <p:cxnSp>
          <p:nvCxnSpPr>
            <p:cNvPr id="190" name="Google Shape;190;g3d8290122c7_0_429"/>
            <p:cNvCxnSpPr/>
            <p:nvPr/>
          </p:nvCxnSpPr>
          <p:spPr>
            <a:xfrm rot="10800000">
              <a:off x="397450" y="537625"/>
              <a:ext cx="0" cy="23799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g3d8290122c7_0_429"/>
            <p:cNvCxnSpPr/>
            <p:nvPr/>
          </p:nvCxnSpPr>
          <p:spPr>
            <a:xfrm rot="10800000">
              <a:off x="397450" y="-362125"/>
              <a:ext cx="0" cy="899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_AND_BODY_4">
    <p:bg>
      <p:bgPr>
        <a:solidFill>
          <a:schemeClr val="dk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d8290122c7_0_43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4" name="Google Shape;194;g3d8290122c7_0_434"/>
          <p:cNvSpPr txBox="1">
            <a:spLocks noGrp="1"/>
          </p:cNvSpPr>
          <p:nvPr>
            <p:ph type="body" idx="1"/>
          </p:nvPr>
        </p:nvSpPr>
        <p:spPr>
          <a:xfrm>
            <a:off x="713225" y="1207950"/>
            <a:ext cx="3858900" cy="34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naheim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g3d8290122c7_0_4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96" name="Google Shape;196;g3d8290122c7_0_434"/>
          <p:cNvGrpSpPr/>
          <p:nvPr/>
        </p:nvGrpSpPr>
        <p:grpSpPr>
          <a:xfrm>
            <a:off x="397450" y="-362125"/>
            <a:ext cx="0" cy="5521200"/>
            <a:chOff x="397450" y="-362125"/>
            <a:chExt cx="0" cy="5521200"/>
          </a:xfrm>
        </p:grpSpPr>
        <p:cxnSp>
          <p:nvCxnSpPr>
            <p:cNvPr id="197" name="Google Shape;197;g3d8290122c7_0_434"/>
            <p:cNvCxnSpPr/>
            <p:nvPr/>
          </p:nvCxnSpPr>
          <p:spPr>
            <a:xfrm rot="10800000">
              <a:off x="397450" y="537575"/>
              <a:ext cx="0" cy="46215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g3d8290122c7_0_434"/>
            <p:cNvCxnSpPr/>
            <p:nvPr/>
          </p:nvCxnSpPr>
          <p:spPr>
            <a:xfrm rot="10800000">
              <a:off x="397450" y="-362125"/>
              <a:ext cx="0" cy="899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Two columns ">
  <p:cSld name="TITLE_AND_TWO_COLUMNS_1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d8290122c7_0_441"/>
          <p:cNvSpPr/>
          <p:nvPr/>
        </p:nvSpPr>
        <p:spPr>
          <a:xfrm>
            <a:off x="-82200" y="-30800"/>
            <a:ext cx="4658400" cy="5225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dist="19050" dir="2160000" algn="bl" rotWithShape="0">
              <a:srgbClr val="000000">
                <a:alpha val="7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3d8290122c7_0_441"/>
          <p:cNvSpPr txBox="1">
            <a:spLocks noGrp="1"/>
          </p:cNvSpPr>
          <p:nvPr>
            <p:ph type="body" idx="1"/>
          </p:nvPr>
        </p:nvSpPr>
        <p:spPr>
          <a:xfrm>
            <a:off x="723675" y="2216900"/>
            <a:ext cx="3325800" cy="14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2" name="Google Shape;202;g3d8290122c7_0_441"/>
          <p:cNvSpPr txBox="1">
            <a:spLocks noGrp="1"/>
          </p:cNvSpPr>
          <p:nvPr>
            <p:ph type="body" idx="2"/>
          </p:nvPr>
        </p:nvSpPr>
        <p:spPr>
          <a:xfrm>
            <a:off x="5094500" y="2216900"/>
            <a:ext cx="3325800" cy="14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3" name="Google Shape;203;g3d8290122c7_0_441"/>
          <p:cNvSpPr txBox="1">
            <a:spLocks noGrp="1"/>
          </p:cNvSpPr>
          <p:nvPr>
            <p:ph type="subTitle" idx="3"/>
          </p:nvPr>
        </p:nvSpPr>
        <p:spPr>
          <a:xfrm>
            <a:off x="5105058" y="1838275"/>
            <a:ext cx="32838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204" name="Google Shape;204;g3d8290122c7_0_441"/>
          <p:cNvSpPr txBox="1">
            <a:spLocks noGrp="1"/>
          </p:cNvSpPr>
          <p:nvPr>
            <p:ph type="subTitle" idx="4"/>
          </p:nvPr>
        </p:nvSpPr>
        <p:spPr>
          <a:xfrm>
            <a:off x="713232" y="1838275"/>
            <a:ext cx="33258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grpSp>
        <p:nvGrpSpPr>
          <p:cNvPr id="205" name="Google Shape;205;g3d8290122c7_0_441"/>
          <p:cNvGrpSpPr/>
          <p:nvPr/>
        </p:nvGrpSpPr>
        <p:grpSpPr>
          <a:xfrm>
            <a:off x="4748175" y="289625"/>
            <a:ext cx="6396725" cy="0"/>
            <a:chOff x="-52825" y="3943350"/>
            <a:chExt cx="6396725" cy="0"/>
          </a:xfrm>
        </p:grpSpPr>
        <p:cxnSp>
          <p:nvCxnSpPr>
            <p:cNvPr id="206" name="Google Shape;206;g3d8290122c7_0_441"/>
            <p:cNvCxnSpPr/>
            <p:nvPr/>
          </p:nvCxnSpPr>
          <p:spPr>
            <a:xfrm>
              <a:off x="1940500" y="3943350"/>
              <a:ext cx="44034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g3d8290122c7_0_441"/>
            <p:cNvCxnSpPr/>
            <p:nvPr/>
          </p:nvCxnSpPr>
          <p:spPr>
            <a:xfrm>
              <a:off x="-52825" y="3943350"/>
              <a:ext cx="19686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3d8290122c7_0_261"/>
          <p:cNvSpPr txBox="1">
            <a:spLocks noGrp="1"/>
          </p:cNvSpPr>
          <p:nvPr>
            <p:ph type="ctrTitle"/>
          </p:nvPr>
        </p:nvSpPr>
        <p:spPr>
          <a:xfrm>
            <a:off x="1367725" y="868563"/>
            <a:ext cx="3892500" cy="289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g3d8290122c7_0_261"/>
          <p:cNvSpPr txBox="1">
            <a:spLocks noGrp="1"/>
          </p:cNvSpPr>
          <p:nvPr>
            <p:ph type="subTitle" idx="1"/>
          </p:nvPr>
        </p:nvSpPr>
        <p:spPr>
          <a:xfrm>
            <a:off x="915725" y="4064963"/>
            <a:ext cx="3892500" cy="5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" name="Google Shape;22;g3d8290122c7_0_2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MAIN_POINT_1">
    <p:bg>
      <p:bgPr>
        <a:solidFill>
          <a:schemeClr val="dk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d8290122c7_0_450"/>
          <p:cNvSpPr/>
          <p:nvPr/>
        </p:nvSpPr>
        <p:spPr>
          <a:xfrm flipH="1">
            <a:off x="1631825" y="-22025"/>
            <a:ext cx="7587300" cy="52179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3d8290122c7_0_450"/>
          <p:cNvSpPr/>
          <p:nvPr/>
        </p:nvSpPr>
        <p:spPr>
          <a:xfrm flipH="1">
            <a:off x="317400" y="0"/>
            <a:ext cx="8509200" cy="5143500"/>
          </a:xfrm>
          <a:prstGeom prst="parallelogram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>
            <a:outerShdw blurRad="85725" dist="57150" dir="378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3d8290122c7_0_450"/>
          <p:cNvSpPr txBox="1">
            <a:spLocks noGrp="1"/>
          </p:cNvSpPr>
          <p:nvPr>
            <p:ph type="title"/>
          </p:nvPr>
        </p:nvSpPr>
        <p:spPr>
          <a:xfrm>
            <a:off x="1458150" y="1665625"/>
            <a:ext cx="6227700" cy="12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Archivo"/>
              <a:buNone/>
              <a:defRPr sz="2200" b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12" name="Google Shape;212;g3d8290122c7_0_450"/>
          <p:cNvSpPr txBox="1">
            <a:spLocks noGrp="1"/>
          </p:cNvSpPr>
          <p:nvPr>
            <p:ph type="subTitle" idx="1"/>
          </p:nvPr>
        </p:nvSpPr>
        <p:spPr>
          <a:xfrm>
            <a:off x="1458150" y="3093950"/>
            <a:ext cx="6227700" cy="4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13" name="Google Shape;213;g3d8290122c7_0_450"/>
          <p:cNvCxnSpPr/>
          <p:nvPr/>
        </p:nvCxnSpPr>
        <p:spPr>
          <a:xfrm rot="10800000">
            <a:off x="1309950" y="3973800"/>
            <a:ext cx="7230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4" name="Google Shape;214;g3d8290122c7_0_450"/>
          <p:cNvCxnSpPr/>
          <p:nvPr/>
        </p:nvCxnSpPr>
        <p:spPr>
          <a:xfrm rot="10800000">
            <a:off x="8575125" y="3973804"/>
            <a:ext cx="8505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">
    <p:bg>
      <p:bgPr>
        <a:solidFill>
          <a:schemeClr val="dk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d8290122c7_0_45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chivo"/>
                <a:ea typeface="Archivo"/>
                <a:cs typeface="Archivo"/>
                <a:sym typeface="Archi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chivo"/>
                <a:ea typeface="Archivo"/>
                <a:cs typeface="Archivo"/>
                <a:sym typeface="Archi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chivo"/>
                <a:ea typeface="Archivo"/>
                <a:cs typeface="Archivo"/>
                <a:sym typeface="Archi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chivo"/>
                <a:ea typeface="Archivo"/>
                <a:cs typeface="Archivo"/>
                <a:sym typeface="Archi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chivo"/>
                <a:ea typeface="Archivo"/>
                <a:cs typeface="Archivo"/>
                <a:sym typeface="Archi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chivo"/>
                <a:ea typeface="Archivo"/>
                <a:cs typeface="Archivo"/>
                <a:sym typeface="Archi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chivo"/>
                <a:ea typeface="Archivo"/>
                <a:cs typeface="Archivo"/>
                <a:sym typeface="Archi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chivo"/>
                <a:ea typeface="Archivo"/>
                <a:cs typeface="Archivo"/>
                <a:sym typeface="Archi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sp>
        <p:nvSpPr>
          <p:cNvPr id="217" name="Google Shape;217;g3d8290122c7_0_457"/>
          <p:cNvSpPr/>
          <p:nvPr/>
        </p:nvSpPr>
        <p:spPr>
          <a:xfrm>
            <a:off x="-44100" y="4372700"/>
            <a:ext cx="9232200" cy="87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" name="Google Shape;218;g3d8290122c7_0_457"/>
          <p:cNvGrpSpPr/>
          <p:nvPr/>
        </p:nvGrpSpPr>
        <p:grpSpPr>
          <a:xfrm flipH="1">
            <a:off x="-44100" y="4856100"/>
            <a:ext cx="6396725" cy="0"/>
            <a:chOff x="-52825" y="3943350"/>
            <a:chExt cx="6396725" cy="0"/>
          </a:xfrm>
        </p:grpSpPr>
        <p:cxnSp>
          <p:nvCxnSpPr>
            <p:cNvPr id="219" name="Google Shape;219;g3d8290122c7_0_457"/>
            <p:cNvCxnSpPr/>
            <p:nvPr/>
          </p:nvCxnSpPr>
          <p:spPr>
            <a:xfrm>
              <a:off x="1940500" y="3943350"/>
              <a:ext cx="44034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g3d8290122c7_0_457"/>
            <p:cNvCxnSpPr/>
            <p:nvPr/>
          </p:nvCxnSpPr>
          <p:spPr>
            <a:xfrm>
              <a:off x="-52825" y="3943350"/>
              <a:ext cx="1968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d8290122c7_0_46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4163700" cy="10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chivo"/>
                <a:ea typeface="Archivo"/>
                <a:cs typeface="Archivo"/>
                <a:sym typeface="Archi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chivo"/>
                <a:ea typeface="Archivo"/>
                <a:cs typeface="Archivo"/>
                <a:sym typeface="Archi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chivo"/>
                <a:ea typeface="Archivo"/>
                <a:cs typeface="Archivo"/>
                <a:sym typeface="Archi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chivo"/>
                <a:ea typeface="Archivo"/>
                <a:cs typeface="Archivo"/>
                <a:sym typeface="Archi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chivo"/>
                <a:ea typeface="Archivo"/>
                <a:cs typeface="Archivo"/>
                <a:sym typeface="Archi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chivo"/>
                <a:ea typeface="Archivo"/>
                <a:cs typeface="Archivo"/>
                <a:sym typeface="Archi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chivo"/>
                <a:ea typeface="Archivo"/>
                <a:cs typeface="Archivo"/>
                <a:sym typeface="Archi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chivo"/>
                <a:ea typeface="Archivo"/>
                <a:cs typeface="Archivo"/>
                <a:sym typeface="Archi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sp>
        <p:nvSpPr>
          <p:cNvPr id="223" name="Google Shape;223;g3d8290122c7_0_463"/>
          <p:cNvSpPr/>
          <p:nvPr/>
        </p:nvSpPr>
        <p:spPr>
          <a:xfrm>
            <a:off x="4826525" y="-21600"/>
            <a:ext cx="4387200" cy="5193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" name="Google Shape;224;g3d8290122c7_0_463"/>
          <p:cNvGrpSpPr/>
          <p:nvPr/>
        </p:nvGrpSpPr>
        <p:grpSpPr>
          <a:xfrm>
            <a:off x="390250" y="1925450"/>
            <a:ext cx="0" cy="3279650"/>
            <a:chOff x="397450" y="-362125"/>
            <a:chExt cx="0" cy="3279650"/>
          </a:xfrm>
        </p:grpSpPr>
        <p:cxnSp>
          <p:nvCxnSpPr>
            <p:cNvPr id="225" name="Google Shape;225;g3d8290122c7_0_463"/>
            <p:cNvCxnSpPr/>
            <p:nvPr/>
          </p:nvCxnSpPr>
          <p:spPr>
            <a:xfrm rot="10800000">
              <a:off x="397450" y="537625"/>
              <a:ext cx="0" cy="23799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6" name="Google Shape;226;g3d8290122c7_0_463"/>
            <p:cNvCxnSpPr/>
            <p:nvPr/>
          </p:nvCxnSpPr>
          <p:spPr>
            <a:xfrm rot="10800000">
              <a:off x="397450" y="-362125"/>
              <a:ext cx="0" cy="899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d8290122c7_0_983"/>
          <p:cNvSpPr txBox="1">
            <a:spLocks noGrp="1"/>
          </p:cNvSpPr>
          <p:nvPr>
            <p:ph type="ctrTitle"/>
          </p:nvPr>
        </p:nvSpPr>
        <p:spPr>
          <a:xfrm>
            <a:off x="1367725" y="868563"/>
            <a:ext cx="3892500" cy="289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33" name="Google Shape;233;g3d8290122c7_0_983"/>
          <p:cNvSpPr txBox="1">
            <a:spLocks noGrp="1"/>
          </p:cNvSpPr>
          <p:nvPr>
            <p:ph type="subTitle" idx="1"/>
          </p:nvPr>
        </p:nvSpPr>
        <p:spPr>
          <a:xfrm>
            <a:off x="915725" y="4064963"/>
            <a:ext cx="3892500" cy="5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4" name="Google Shape;234;g3d8290122c7_0_98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d8290122c7_0_987"/>
          <p:cNvSpPr/>
          <p:nvPr/>
        </p:nvSpPr>
        <p:spPr>
          <a:xfrm flipH="1">
            <a:off x="550500" y="0"/>
            <a:ext cx="8767800" cy="5143500"/>
          </a:xfrm>
          <a:prstGeom prst="parallelogram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>
            <a:outerShdw blurRad="71438" dist="85725" dir="972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3d8290122c7_0_987"/>
          <p:cNvSpPr txBox="1">
            <a:spLocks noGrp="1"/>
          </p:cNvSpPr>
          <p:nvPr>
            <p:ph type="title"/>
          </p:nvPr>
        </p:nvSpPr>
        <p:spPr>
          <a:xfrm>
            <a:off x="1526625" y="1641650"/>
            <a:ext cx="6904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5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8" name="Google Shape;238;g3d8290122c7_0_98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9" name="Google Shape;239;g3d8290122c7_0_987"/>
          <p:cNvSpPr txBox="1">
            <a:spLocks noGrp="1"/>
          </p:cNvSpPr>
          <p:nvPr>
            <p:ph type="subTitle" idx="1"/>
          </p:nvPr>
        </p:nvSpPr>
        <p:spPr>
          <a:xfrm>
            <a:off x="4227450" y="2538500"/>
            <a:ext cx="4203300" cy="3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" name="Google Shape;240;g3d8290122c7_0_987"/>
          <p:cNvSpPr txBox="1">
            <a:spLocks noGrp="1"/>
          </p:cNvSpPr>
          <p:nvPr>
            <p:ph type="title" idx="2" hasCustomPrompt="1"/>
          </p:nvPr>
        </p:nvSpPr>
        <p:spPr>
          <a:xfrm>
            <a:off x="6671250" y="598475"/>
            <a:ext cx="17595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8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1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d8290122c7_0_99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g3d8290122c7_0_993"/>
          <p:cNvSpPr txBox="1">
            <a:spLocks noGrp="1"/>
          </p:cNvSpPr>
          <p:nvPr>
            <p:ph type="body" idx="1"/>
          </p:nvPr>
        </p:nvSpPr>
        <p:spPr>
          <a:xfrm>
            <a:off x="713225" y="1207950"/>
            <a:ext cx="7717500" cy="3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naheim"/>
              <a:buAutoNum type="arabicPeriod"/>
              <a:defRPr sz="11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4" name="Google Shape;244;g3d8290122c7_0_99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45" name="Google Shape;245;g3d8290122c7_0_993"/>
          <p:cNvGrpSpPr/>
          <p:nvPr/>
        </p:nvGrpSpPr>
        <p:grpSpPr>
          <a:xfrm>
            <a:off x="397450" y="-362125"/>
            <a:ext cx="0" cy="5521200"/>
            <a:chOff x="397450" y="-362125"/>
            <a:chExt cx="0" cy="5521200"/>
          </a:xfrm>
        </p:grpSpPr>
        <p:cxnSp>
          <p:nvCxnSpPr>
            <p:cNvPr id="246" name="Google Shape;246;g3d8290122c7_0_993"/>
            <p:cNvCxnSpPr/>
            <p:nvPr/>
          </p:nvCxnSpPr>
          <p:spPr>
            <a:xfrm rot="10800000">
              <a:off x="397450" y="537575"/>
              <a:ext cx="0" cy="46215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g3d8290122c7_0_993"/>
            <p:cNvCxnSpPr/>
            <p:nvPr/>
          </p:nvCxnSpPr>
          <p:spPr>
            <a:xfrm rot="10800000">
              <a:off x="397450" y="-362125"/>
              <a:ext cx="0" cy="899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d8290122c7_0_100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g3d8290122c7_0_1000"/>
          <p:cNvSpPr txBox="1">
            <a:spLocks noGrp="1"/>
          </p:cNvSpPr>
          <p:nvPr>
            <p:ph type="body" idx="1"/>
          </p:nvPr>
        </p:nvSpPr>
        <p:spPr>
          <a:xfrm>
            <a:off x="1139750" y="1574600"/>
            <a:ext cx="3171900" cy="63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1" name="Google Shape;251;g3d8290122c7_0_1000"/>
          <p:cNvSpPr txBox="1">
            <a:spLocks noGrp="1"/>
          </p:cNvSpPr>
          <p:nvPr>
            <p:ph type="body" idx="2"/>
          </p:nvPr>
        </p:nvSpPr>
        <p:spPr>
          <a:xfrm>
            <a:off x="5259000" y="1574600"/>
            <a:ext cx="3171900" cy="63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2" name="Google Shape;252;g3d8290122c7_0_10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3" name="Google Shape;253;g3d8290122c7_0_1000"/>
          <p:cNvSpPr txBox="1">
            <a:spLocks noGrp="1"/>
          </p:cNvSpPr>
          <p:nvPr>
            <p:ph type="subTitle" idx="3"/>
          </p:nvPr>
        </p:nvSpPr>
        <p:spPr>
          <a:xfrm>
            <a:off x="4832400" y="1253950"/>
            <a:ext cx="35985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254" name="Google Shape;254;g3d8290122c7_0_1000"/>
          <p:cNvSpPr txBox="1">
            <a:spLocks noGrp="1"/>
          </p:cNvSpPr>
          <p:nvPr>
            <p:ph type="subTitle" idx="4"/>
          </p:nvPr>
        </p:nvSpPr>
        <p:spPr>
          <a:xfrm>
            <a:off x="713175" y="1253950"/>
            <a:ext cx="35985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1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d8290122c7_0_100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g3d8290122c7_0_100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58" name="Google Shape;258;g3d8290122c7_0_1007"/>
          <p:cNvGrpSpPr/>
          <p:nvPr/>
        </p:nvGrpSpPr>
        <p:grpSpPr>
          <a:xfrm flipH="1">
            <a:off x="-301750" y="4901250"/>
            <a:ext cx="6396725" cy="0"/>
            <a:chOff x="-52825" y="3943350"/>
            <a:chExt cx="6396725" cy="0"/>
          </a:xfrm>
        </p:grpSpPr>
        <p:cxnSp>
          <p:nvCxnSpPr>
            <p:cNvPr id="259" name="Google Shape;259;g3d8290122c7_0_1007"/>
            <p:cNvCxnSpPr/>
            <p:nvPr/>
          </p:nvCxnSpPr>
          <p:spPr>
            <a:xfrm>
              <a:off x="1940500" y="3943350"/>
              <a:ext cx="44034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g3d8290122c7_0_1007"/>
            <p:cNvCxnSpPr/>
            <p:nvPr/>
          </p:nvCxnSpPr>
          <p:spPr>
            <a:xfrm>
              <a:off x="-52825" y="3943350"/>
              <a:ext cx="1968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d8290122c7_0_10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3" name="Google Shape;263;g3d8290122c7_0_1013"/>
          <p:cNvSpPr txBox="1">
            <a:spLocks noGrp="1"/>
          </p:cNvSpPr>
          <p:nvPr>
            <p:ph type="body" idx="1"/>
          </p:nvPr>
        </p:nvSpPr>
        <p:spPr>
          <a:xfrm>
            <a:off x="713225" y="1496700"/>
            <a:ext cx="4453500" cy="29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naheim"/>
              <a:buChar char="●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2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2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2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2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2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2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2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200"/>
            </a:lvl9pPr>
          </a:lstStyle>
          <a:p>
            <a:endParaRPr/>
          </a:p>
        </p:txBody>
      </p:sp>
      <p:sp>
        <p:nvSpPr>
          <p:cNvPr id="264" name="Google Shape;264;g3d8290122c7_0_10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d8290122c7_0_1017"/>
          <p:cNvSpPr/>
          <p:nvPr/>
        </p:nvSpPr>
        <p:spPr>
          <a:xfrm>
            <a:off x="-30800" y="-22025"/>
            <a:ext cx="7630800" cy="52179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g3d8290122c7_0_1017"/>
          <p:cNvSpPr/>
          <p:nvPr/>
        </p:nvSpPr>
        <p:spPr>
          <a:xfrm>
            <a:off x="405125" y="0"/>
            <a:ext cx="8509200" cy="5143500"/>
          </a:xfrm>
          <a:prstGeom prst="parallelogram">
            <a:avLst>
              <a:gd name="adj" fmla="val 25000"/>
            </a:avLst>
          </a:prstGeom>
          <a:solidFill>
            <a:srgbClr val="990000"/>
          </a:solidFill>
          <a:ln>
            <a:noFill/>
          </a:ln>
          <a:effectLst>
            <a:outerShdw blurRad="85725" dist="57150" dir="378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g3d8290122c7_0_1017"/>
          <p:cNvSpPr txBox="1">
            <a:spLocks noGrp="1"/>
          </p:cNvSpPr>
          <p:nvPr>
            <p:ph type="title"/>
          </p:nvPr>
        </p:nvSpPr>
        <p:spPr>
          <a:xfrm>
            <a:off x="1388100" y="541525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cxnSp>
        <p:nvCxnSpPr>
          <p:cNvPr id="269" name="Google Shape;269;g3d8290122c7_0_1017"/>
          <p:cNvCxnSpPr/>
          <p:nvPr/>
        </p:nvCxnSpPr>
        <p:spPr>
          <a:xfrm rot="10800000">
            <a:off x="7889325" y="4278600"/>
            <a:ext cx="1197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70" name="Google Shape;270;g3d8290122c7_0_1017"/>
          <p:cNvCxnSpPr/>
          <p:nvPr/>
        </p:nvCxnSpPr>
        <p:spPr>
          <a:xfrm rot="10800000">
            <a:off x="624150" y="4278600"/>
            <a:ext cx="7230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3d8290122c7_0_265"/>
          <p:cNvSpPr/>
          <p:nvPr/>
        </p:nvSpPr>
        <p:spPr>
          <a:xfrm flipH="1">
            <a:off x="550500" y="0"/>
            <a:ext cx="8767800" cy="5143500"/>
          </a:xfrm>
          <a:prstGeom prst="parallelogram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>
            <a:outerShdw blurRad="71438" dist="85725" dir="972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g3d8290122c7_0_265"/>
          <p:cNvSpPr txBox="1">
            <a:spLocks noGrp="1"/>
          </p:cNvSpPr>
          <p:nvPr>
            <p:ph type="title"/>
          </p:nvPr>
        </p:nvSpPr>
        <p:spPr>
          <a:xfrm>
            <a:off x="1526625" y="1641650"/>
            <a:ext cx="6904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5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g3d8290122c7_0_26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g3d8290122c7_0_265"/>
          <p:cNvSpPr txBox="1">
            <a:spLocks noGrp="1"/>
          </p:cNvSpPr>
          <p:nvPr>
            <p:ph type="subTitle" idx="1"/>
          </p:nvPr>
        </p:nvSpPr>
        <p:spPr>
          <a:xfrm>
            <a:off x="4227450" y="2538500"/>
            <a:ext cx="4203300" cy="3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8" name="Google Shape;28;g3d8290122c7_0_265"/>
          <p:cNvSpPr txBox="1">
            <a:spLocks noGrp="1"/>
          </p:cNvSpPr>
          <p:nvPr>
            <p:ph type="title" idx="2" hasCustomPrompt="1"/>
          </p:nvPr>
        </p:nvSpPr>
        <p:spPr>
          <a:xfrm>
            <a:off x="6671250" y="598475"/>
            <a:ext cx="17595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8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d8290122c7_0_1023"/>
          <p:cNvSpPr/>
          <p:nvPr/>
        </p:nvSpPr>
        <p:spPr>
          <a:xfrm>
            <a:off x="-57675" y="0"/>
            <a:ext cx="4030800" cy="392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g3d8290122c7_0_1023"/>
          <p:cNvSpPr txBox="1">
            <a:spLocks noGrp="1"/>
          </p:cNvSpPr>
          <p:nvPr>
            <p:ph type="title"/>
          </p:nvPr>
        </p:nvSpPr>
        <p:spPr>
          <a:xfrm>
            <a:off x="713225" y="680000"/>
            <a:ext cx="2856000" cy="11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74" name="Google Shape;274;g3d8290122c7_0_1023"/>
          <p:cNvSpPr txBox="1">
            <a:spLocks noGrp="1"/>
          </p:cNvSpPr>
          <p:nvPr>
            <p:ph type="subTitle" idx="1"/>
          </p:nvPr>
        </p:nvSpPr>
        <p:spPr>
          <a:xfrm>
            <a:off x="713225" y="1852100"/>
            <a:ext cx="2856000" cy="15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5" name="Google Shape;275;g3d8290122c7_0_10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76" name="Google Shape;276;g3d8290122c7_0_1023"/>
          <p:cNvGrpSpPr/>
          <p:nvPr/>
        </p:nvGrpSpPr>
        <p:grpSpPr>
          <a:xfrm flipH="1">
            <a:off x="-433825" y="4324350"/>
            <a:ext cx="6396725" cy="0"/>
            <a:chOff x="-52825" y="3943350"/>
            <a:chExt cx="6396725" cy="0"/>
          </a:xfrm>
        </p:grpSpPr>
        <p:cxnSp>
          <p:nvCxnSpPr>
            <p:cNvPr id="277" name="Google Shape;277;g3d8290122c7_0_1023"/>
            <p:cNvCxnSpPr/>
            <p:nvPr/>
          </p:nvCxnSpPr>
          <p:spPr>
            <a:xfrm>
              <a:off x="1940500" y="3943350"/>
              <a:ext cx="44034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g3d8290122c7_0_1023"/>
            <p:cNvCxnSpPr/>
            <p:nvPr/>
          </p:nvCxnSpPr>
          <p:spPr>
            <a:xfrm>
              <a:off x="-52825" y="3943350"/>
              <a:ext cx="1968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d8290122c7_0_1031"/>
          <p:cNvSpPr txBox="1">
            <a:spLocks noGrp="1"/>
          </p:cNvSpPr>
          <p:nvPr>
            <p:ph type="body" idx="1"/>
          </p:nvPr>
        </p:nvSpPr>
        <p:spPr>
          <a:xfrm>
            <a:off x="713225" y="539500"/>
            <a:ext cx="3498600" cy="10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500" b="1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endParaRPr/>
          </a:p>
        </p:txBody>
      </p:sp>
      <p:sp>
        <p:nvSpPr>
          <p:cNvPr id="281" name="Google Shape;281;g3d8290122c7_0_10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d8290122c7_0_1034"/>
          <p:cNvSpPr/>
          <p:nvPr/>
        </p:nvSpPr>
        <p:spPr>
          <a:xfrm flipH="1">
            <a:off x="405125" y="0"/>
            <a:ext cx="8509200" cy="5143500"/>
          </a:xfrm>
          <a:prstGeom prst="parallelogram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>
            <a:outerShdw blurRad="85725" dist="57150" dir="378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g3d8290122c7_0_1034"/>
          <p:cNvSpPr txBox="1">
            <a:spLocks noGrp="1"/>
          </p:cNvSpPr>
          <p:nvPr>
            <p:ph type="title" hasCustomPrompt="1"/>
          </p:nvPr>
        </p:nvSpPr>
        <p:spPr>
          <a:xfrm>
            <a:off x="713225" y="1106125"/>
            <a:ext cx="77175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5" name="Google Shape;285;g3d8290122c7_0_1034"/>
          <p:cNvSpPr txBox="1">
            <a:spLocks noGrp="1"/>
          </p:cNvSpPr>
          <p:nvPr>
            <p:ph type="body" idx="1"/>
          </p:nvPr>
        </p:nvSpPr>
        <p:spPr>
          <a:xfrm>
            <a:off x="1879250" y="3152225"/>
            <a:ext cx="5789400" cy="4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6" name="Google Shape;286;g3d8290122c7_0_10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d8290122c7_0_10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 and text">
  <p:cSld name="CUSTOM_3">
    <p:bg>
      <p:bgPr>
        <a:solidFill>
          <a:schemeClr val="accent1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d8290122c7_0_1041"/>
          <p:cNvSpPr/>
          <p:nvPr/>
        </p:nvSpPr>
        <p:spPr>
          <a:xfrm>
            <a:off x="405125" y="0"/>
            <a:ext cx="8509200" cy="5143500"/>
          </a:xfrm>
          <a:prstGeom prst="parallelogram">
            <a:avLst>
              <a:gd name="adj" fmla="val 25000"/>
            </a:avLst>
          </a:prstGeom>
          <a:solidFill>
            <a:schemeClr val="dk1"/>
          </a:solidFill>
          <a:ln>
            <a:noFill/>
          </a:ln>
          <a:effectLst>
            <a:outerShdw blurRad="85725" dist="57150" dir="378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g3d8290122c7_0_1041"/>
          <p:cNvSpPr txBox="1">
            <a:spLocks noGrp="1"/>
          </p:cNvSpPr>
          <p:nvPr>
            <p:ph type="title" hasCustomPrompt="1"/>
          </p:nvPr>
        </p:nvSpPr>
        <p:spPr>
          <a:xfrm>
            <a:off x="2328751" y="746175"/>
            <a:ext cx="4486500" cy="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2" name="Google Shape;292;g3d8290122c7_0_1041"/>
          <p:cNvSpPr txBox="1">
            <a:spLocks noGrp="1"/>
          </p:cNvSpPr>
          <p:nvPr>
            <p:ph type="body" idx="1"/>
          </p:nvPr>
        </p:nvSpPr>
        <p:spPr>
          <a:xfrm>
            <a:off x="2328751" y="1158177"/>
            <a:ext cx="4486500" cy="4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3" name="Google Shape;293;g3d8290122c7_0_1041"/>
          <p:cNvSpPr txBox="1">
            <a:spLocks noGrp="1"/>
          </p:cNvSpPr>
          <p:nvPr>
            <p:ph type="title" idx="2" hasCustomPrompt="1"/>
          </p:nvPr>
        </p:nvSpPr>
        <p:spPr>
          <a:xfrm>
            <a:off x="2328751" y="1994817"/>
            <a:ext cx="4486500" cy="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4" name="Google Shape;294;g3d8290122c7_0_1041"/>
          <p:cNvSpPr txBox="1">
            <a:spLocks noGrp="1"/>
          </p:cNvSpPr>
          <p:nvPr>
            <p:ph type="body" idx="3"/>
          </p:nvPr>
        </p:nvSpPr>
        <p:spPr>
          <a:xfrm>
            <a:off x="2328751" y="2406819"/>
            <a:ext cx="4486500" cy="4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5" name="Google Shape;295;g3d8290122c7_0_1041"/>
          <p:cNvSpPr txBox="1">
            <a:spLocks noGrp="1"/>
          </p:cNvSpPr>
          <p:nvPr>
            <p:ph type="title" idx="4" hasCustomPrompt="1"/>
          </p:nvPr>
        </p:nvSpPr>
        <p:spPr>
          <a:xfrm>
            <a:off x="2328751" y="3243472"/>
            <a:ext cx="4486500" cy="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6" name="Google Shape;296;g3d8290122c7_0_1041"/>
          <p:cNvSpPr txBox="1">
            <a:spLocks noGrp="1"/>
          </p:cNvSpPr>
          <p:nvPr>
            <p:ph type="body" idx="5"/>
          </p:nvPr>
        </p:nvSpPr>
        <p:spPr>
          <a:xfrm>
            <a:off x="2328751" y="3655473"/>
            <a:ext cx="4486500" cy="4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700"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d8290122c7_0_1049"/>
          <p:cNvSpPr txBox="1">
            <a:spLocks noGrp="1"/>
          </p:cNvSpPr>
          <p:nvPr>
            <p:ph type="subTitle" idx="1"/>
          </p:nvPr>
        </p:nvSpPr>
        <p:spPr>
          <a:xfrm>
            <a:off x="713225" y="2527600"/>
            <a:ext cx="3858900" cy="4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299" name="Google Shape;299;g3d8290122c7_0_1049"/>
          <p:cNvSpPr txBox="1">
            <a:spLocks noGrp="1"/>
          </p:cNvSpPr>
          <p:nvPr>
            <p:ph type="subTitle" idx="2"/>
          </p:nvPr>
        </p:nvSpPr>
        <p:spPr>
          <a:xfrm>
            <a:off x="1155136" y="2934275"/>
            <a:ext cx="3417000" cy="4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00" name="Google Shape;300;g3d8290122c7_0_1049"/>
          <p:cNvSpPr txBox="1">
            <a:spLocks noGrp="1"/>
          </p:cNvSpPr>
          <p:nvPr>
            <p:ph type="subTitle" idx="3"/>
          </p:nvPr>
        </p:nvSpPr>
        <p:spPr>
          <a:xfrm>
            <a:off x="713225" y="1412275"/>
            <a:ext cx="38589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301" name="Google Shape;301;g3d8290122c7_0_1049"/>
          <p:cNvSpPr txBox="1">
            <a:spLocks noGrp="1"/>
          </p:cNvSpPr>
          <p:nvPr>
            <p:ph type="subTitle" idx="4"/>
          </p:nvPr>
        </p:nvSpPr>
        <p:spPr>
          <a:xfrm>
            <a:off x="1155136" y="4069275"/>
            <a:ext cx="34170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02" name="Google Shape;302;g3d8290122c7_0_1049"/>
          <p:cNvSpPr txBox="1">
            <a:spLocks noGrp="1"/>
          </p:cNvSpPr>
          <p:nvPr>
            <p:ph type="subTitle" idx="5"/>
          </p:nvPr>
        </p:nvSpPr>
        <p:spPr>
          <a:xfrm>
            <a:off x="713225" y="3663275"/>
            <a:ext cx="3858900" cy="4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303" name="Google Shape;303;g3d8290122c7_0_1049"/>
          <p:cNvSpPr txBox="1">
            <a:spLocks noGrp="1"/>
          </p:cNvSpPr>
          <p:nvPr>
            <p:ph type="subTitle" idx="6"/>
          </p:nvPr>
        </p:nvSpPr>
        <p:spPr>
          <a:xfrm>
            <a:off x="1154975" y="1815925"/>
            <a:ext cx="34170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04" name="Google Shape;304;g3d8290122c7_0_1049"/>
          <p:cNvSpPr txBox="1">
            <a:spLocks noGrp="1"/>
          </p:cNvSpPr>
          <p:nvPr>
            <p:ph type="title"/>
          </p:nvPr>
        </p:nvSpPr>
        <p:spPr>
          <a:xfrm>
            <a:off x="713100" y="539500"/>
            <a:ext cx="3858900" cy="5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d8290122c7_0_1057"/>
          <p:cNvSpPr txBox="1">
            <a:spLocks noGrp="1"/>
          </p:cNvSpPr>
          <p:nvPr>
            <p:ph type="subTitle" idx="1"/>
          </p:nvPr>
        </p:nvSpPr>
        <p:spPr>
          <a:xfrm>
            <a:off x="3884513" y="3027600"/>
            <a:ext cx="20517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307" name="Google Shape;307;g3d8290122c7_0_1057"/>
          <p:cNvSpPr txBox="1">
            <a:spLocks noGrp="1"/>
          </p:cNvSpPr>
          <p:nvPr>
            <p:ph type="subTitle" idx="2"/>
          </p:nvPr>
        </p:nvSpPr>
        <p:spPr>
          <a:xfrm>
            <a:off x="3893547" y="3381250"/>
            <a:ext cx="20520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8" name="Google Shape;308;g3d8290122c7_0_1057"/>
          <p:cNvSpPr txBox="1">
            <a:spLocks noGrp="1"/>
          </p:cNvSpPr>
          <p:nvPr>
            <p:ph type="subTitle" idx="3"/>
          </p:nvPr>
        </p:nvSpPr>
        <p:spPr>
          <a:xfrm>
            <a:off x="5927512" y="1605238"/>
            <a:ext cx="20610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309" name="Google Shape;309;g3d8290122c7_0_1057"/>
          <p:cNvSpPr txBox="1">
            <a:spLocks noGrp="1"/>
          </p:cNvSpPr>
          <p:nvPr>
            <p:ph type="subTitle" idx="4"/>
          </p:nvPr>
        </p:nvSpPr>
        <p:spPr>
          <a:xfrm>
            <a:off x="5927638" y="3381250"/>
            <a:ext cx="20613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0" name="Google Shape;310;g3d8290122c7_0_1057"/>
          <p:cNvSpPr txBox="1">
            <a:spLocks noGrp="1"/>
          </p:cNvSpPr>
          <p:nvPr>
            <p:ph type="subTitle" idx="5"/>
          </p:nvPr>
        </p:nvSpPr>
        <p:spPr>
          <a:xfrm>
            <a:off x="5927100" y="3027600"/>
            <a:ext cx="20616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311" name="Google Shape;311;g3d8290122c7_0_1057"/>
          <p:cNvSpPr txBox="1">
            <a:spLocks noGrp="1"/>
          </p:cNvSpPr>
          <p:nvPr>
            <p:ph type="subTitle" idx="6"/>
          </p:nvPr>
        </p:nvSpPr>
        <p:spPr>
          <a:xfrm>
            <a:off x="5927780" y="1961863"/>
            <a:ext cx="20613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2" name="Google Shape;312;g3d8290122c7_0_1057"/>
          <p:cNvSpPr txBox="1">
            <a:spLocks noGrp="1"/>
          </p:cNvSpPr>
          <p:nvPr>
            <p:ph type="subTitle" idx="7"/>
          </p:nvPr>
        </p:nvSpPr>
        <p:spPr>
          <a:xfrm>
            <a:off x="3879963" y="1607188"/>
            <a:ext cx="2043000" cy="4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313" name="Google Shape;313;g3d8290122c7_0_1057"/>
          <p:cNvSpPr txBox="1">
            <a:spLocks noGrp="1"/>
          </p:cNvSpPr>
          <p:nvPr>
            <p:ph type="subTitle" idx="8"/>
          </p:nvPr>
        </p:nvSpPr>
        <p:spPr>
          <a:xfrm>
            <a:off x="3888688" y="1959913"/>
            <a:ext cx="20430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4" name="Google Shape;314;g3d8290122c7_0_1057"/>
          <p:cNvSpPr txBox="1">
            <a:spLocks noGrp="1"/>
          </p:cNvSpPr>
          <p:nvPr>
            <p:ph type="title"/>
          </p:nvPr>
        </p:nvSpPr>
        <p:spPr>
          <a:xfrm>
            <a:off x="3393225" y="539500"/>
            <a:ext cx="50358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315" name="Google Shape;315;g3d8290122c7_0_1057"/>
          <p:cNvGrpSpPr/>
          <p:nvPr/>
        </p:nvGrpSpPr>
        <p:grpSpPr>
          <a:xfrm>
            <a:off x="8738450" y="1961875"/>
            <a:ext cx="0" cy="3661975"/>
            <a:chOff x="397450" y="-362125"/>
            <a:chExt cx="0" cy="3661975"/>
          </a:xfrm>
        </p:grpSpPr>
        <p:cxnSp>
          <p:nvCxnSpPr>
            <p:cNvPr id="316" name="Google Shape;316;g3d8290122c7_0_1057"/>
            <p:cNvCxnSpPr/>
            <p:nvPr/>
          </p:nvCxnSpPr>
          <p:spPr>
            <a:xfrm rot="10800000">
              <a:off x="397450" y="537450"/>
              <a:ext cx="0" cy="27624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g3d8290122c7_0_1057"/>
            <p:cNvCxnSpPr/>
            <p:nvPr/>
          </p:nvCxnSpPr>
          <p:spPr>
            <a:xfrm rot="10800000">
              <a:off x="397450" y="-362125"/>
              <a:ext cx="0" cy="899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AND_BODY_1">
    <p:bg>
      <p:bgPr>
        <a:solidFill>
          <a:schemeClr val="accent1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d8290122c7_0_1070"/>
          <p:cNvSpPr/>
          <p:nvPr/>
        </p:nvSpPr>
        <p:spPr>
          <a:xfrm>
            <a:off x="1589400" y="0"/>
            <a:ext cx="7079700" cy="5143500"/>
          </a:xfrm>
          <a:prstGeom prst="parallelogram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>
            <a:outerShdw blurRad="71438" dist="85725" dir="972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g3d8290122c7_0_1070"/>
          <p:cNvSpPr txBox="1">
            <a:spLocks noGrp="1"/>
          </p:cNvSpPr>
          <p:nvPr>
            <p:ph type="subTitle" idx="1"/>
          </p:nvPr>
        </p:nvSpPr>
        <p:spPr>
          <a:xfrm>
            <a:off x="2699400" y="1409257"/>
            <a:ext cx="3745200" cy="12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1" name="Google Shape;321;g3d8290122c7_0_1070"/>
          <p:cNvSpPr txBox="1">
            <a:spLocks noGrp="1"/>
          </p:cNvSpPr>
          <p:nvPr>
            <p:ph type="title"/>
          </p:nvPr>
        </p:nvSpPr>
        <p:spPr>
          <a:xfrm>
            <a:off x="2699400" y="537213"/>
            <a:ext cx="3745200" cy="12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Font typeface="Montserrat"/>
              <a:buNone/>
              <a:defRPr sz="5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Font typeface="Montserrat"/>
              <a:buNone/>
              <a:defRPr sz="5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Font typeface="Montserrat"/>
              <a:buNone/>
              <a:defRPr sz="5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Font typeface="Montserrat"/>
              <a:buNone/>
              <a:defRPr sz="5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Font typeface="Montserrat"/>
              <a:buNone/>
              <a:defRPr sz="5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Font typeface="Montserrat"/>
              <a:buNone/>
              <a:defRPr sz="5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Font typeface="Montserrat"/>
              <a:buNone/>
              <a:defRPr sz="5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Font typeface="Montserrat"/>
              <a:buNone/>
              <a:defRPr sz="5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Font typeface="Montserrat"/>
              <a:buNone/>
              <a:defRPr sz="5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22" name="Google Shape;322;g3d8290122c7_0_1070"/>
          <p:cNvSpPr/>
          <p:nvPr/>
        </p:nvSpPr>
        <p:spPr>
          <a:xfrm>
            <a:off x="2030025" y="2744900"/>
            <a:ext cx="7273500" cy="627600"/>
          </a:xfrm>
          <a:prstGeom prst="parallelogram">
            <a:avLst>
              <a:gd name="adj" fmla="val 25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g3d8290122c7_0_1070"/>
          <p:cNvSpPr txBox="1"/>
          <p:nvPr/>
        </p:nvSpPr>
        <p:spPr>
          <a:xfrm>
            <a:off x="2711400" y="3442828"/>
            <a:ext cx="3721200" cy="6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CRÉDITS: Ce modèle de présentation a été créé par </a:t>
            </a:r>
            <a:r>
              <a:rPr lang="en-US" sz="1000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-US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, comprenant des icônes de </a:t>
            </a:r>
            <a:r>
              <a:rPr lang="en-US" sz="1000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-US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, des infographies et des images de </a:t>
            </a:r>
            <a:r>
              <a:rPr lang="en-US" sz="1000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386">
          <p15:clr>
            <a:srgbClr val="FA7B17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BODY_3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d8290122c7_0_1076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g3d8290122c7_0_1076"/>
          <p:cNvSpPr txBox="1">
            <a:spLocks noGrp="1"/>
          </p:cNvSpPr>
          <p:nvPr>
            <p:ph type="body" idx="1"/>
          </p:nvPr>
        </p:nvSpPr>
        <p:spPr>
          <a:xfrm>
            <a:off x="713250" y="1225300"/>
            <a:ext cx="3858600" cy="33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327" name="Google Shape;327;g3d8290122c7_0_1076"/>
          <p:cNvSpPr txBox="1">
            <a:spLocks noGrp="1"/>
          </p:cNvSpPr>
          <p:nvPr>
            <p:ph type="body" idx="2"/>
          </p:nvPr>
        </p:nvSpPr>
        <p:spPr>
          <a:xfrm>
            <a:off x="4572000" y="1225300"/>
            <a:ext cx="3858600" cy="33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grpSp>
        <p:nvGrpSpPr>
          <p:cNvPr id="328" name="Google Shape;328;g3d8290122c7_0_1076"/>
          <p:cNvGrpSpPr/>
          <p:nvPr/>
        </p:nvGrpSpPr>
        <p:grpSpPr>
          <a:xfrm>
            <a:off x="8817925" y="0"/>
            <a:ext cx="0" cy="5521200"/>
            <a:chOff x="397450" y="-362125"/>
            <a:chExt cx="0" cy="5521200"/>
          </a:xfrm>
        </p:grpSpPr>
        <p:cxnSp>
          <p:nvCxnSpPr>
            <p:cNvPr id="329" name="Google Shape;329;g3d8290122c7_0_1076"/>
            <p:cNvCxnSpPr/>
            <p:nvPr/>
          </p:nvCxnSpPr>
          <p:spPr>
            <a:xfrm rot="10800000">
              <a:off x="397450" y="537575"/>
              <a:ext cx="0" cy="46215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g3d8290122c7_0_1076"/>
            <p:cNvCxnSpPr/>
            <p:nvPr/>
          </p:nvCxnSpPr>
          <p:spPr>
            <a:xfrm rot="10800000">
              <a:off x="397450" y="-362125"/>
              <a:ext cx="0" cy="899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ONE_COLUMN_TEXT_1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d8290122c7_0_1083"/>
          <p:cNvSpPr txBox="1">
            <a:spLocks noGrp="1"/>
          </p:cNvSpPr>
          <p:nvPr>
            <p:ph type="title"/>
          </p:nvPr>
        </p:nvSpPr>
        <p:spPr>
          <a:xfrm>
            <a:off x="713225" y="1051325"/>
            <a:ext cx="3858900" cy="18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3" name="Google Shape;333;g3d8290122c7_0_1083"/>
          <p:cNvSpPr txBox="1">
            <a:spLocks noGrp="1"/>
          </p:cNvSpPr>
          <p:nvPr>
            <p:ph type="body" idx="1"/>
          </p:nvPr>
        </p:nvSpPr>
        <p:spPr>
          <a:xfrm>
            <a:off x="713225" y="2988875"/>
            <a:ext cx="3858900" cy="10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naheim"/>
              <a:buChar char="●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2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2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2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2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2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2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2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3d8290122c7_0_27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g3d8290122c7_0_271"/>
          <p:cNvSpPr txBox="1">
            <a:spLocks noGrp="1"/>
          </p:cNvSpPr>
          <p:nvPr>
            <p:ph type="body" idx="1"/>
          </p:nvPr>
        </p:nvSpPr>
        <p:spPr>
          <a:xfrm>
            <a:off x="713225" y="1207950"/>
            <a:ext cx="7717500" cy="3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naheim"/>
              <a:buAutoNum type="arabicPeriod"/>
              <a:defRPr sz="11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g3d8290122c7_0_27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3" name="Google Shape;33;g3d8290122c7_0_271"/>
          <p:cNvGrpSpPr/>
          <p:nvPr/>
        </p:nvGrpSpPr>
        <p:grpSpPr>
          <a:xfrm>
            <a:off x="397450" y="-362125"/>
            <a:ext cx="0" cy="5521200"/>
            <a:chOff x="397450" y="-362125"/>
            <a:chExt cx="0" cy="5521200"/>
          </a:xfrm>
        </p:grpSpPr>
        <p:cxnSp>
          <p:nvCxnSpPr>
            <p:cNvPr id="34" name="Google Shape;34;g3d8290122c7_0_271"/>
            <p:cNvCxnSpPr/>
            <p:nvPr/>
          </p:nvCxnSpPr>
          <p:spPr>
            <a:xfrm rot="10800000">
              <a:off x="397450" y="537575"/>
              <a:ext cx="0" cy="46215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g3d8290122c7_0_271"/>
            <p:cNvCxnSpPr/>
            <p:nvPr/>
          </p:nvCxnSpPr>
          <p:spPr>
            <a:xfrm rot="10800000">
              <a:off x="397450" y="-362125"/>
              <a:ext cx="0" cy="899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_1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d8290122c7_0_1086"/>
          <p:cNvSpPr/>
          <p:nvPr/>
        </p:nvSpPr>
        <p:spPr>
          <a:xfrm>
            <a:off x="4566000" y="-30800"/>
            <a:ext cx="4658400" cy="5225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g3d8290122c7_0_1086"/>
          <p:cNvSpPr txBox="1">
            <a:spLocks noGrp="1"/>
          </p:cNvSpPr>
          <p:nvPr>
            <p:ph type="title"/>
          </p:nvPr>
        </p:nvSpPr>
        <p:spPr>
          <a:xfrm>
            <a:off x="713100" y="539500"/>
            <a:ext cx="3852900" cy="5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37" name="Google Shape;337;g3d8290122c7_0_1086"/>
          <p:cNvSpPr txBox="1">
            <a:spLocks noGrp="1"/>
          </p:cNvSpPr>
          <p:nvPr>
            <p:ph type="subTitle" idx="1"/>
          </p:nvPr>
        </p:nvSpPr>
        <p:spPr>
          <a:xfrm>
            <a:off x="1720550" y="3316225"/>
            <a:ext cx="25584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338" name="Google Shape;338;g3d8290122c7_0_1086"/>
          <p:cNvSpPr txBox="1">
            <a:spLocks noGrp="1"/>
          </p:cNvSpPr>
          <p:nvPr>
            <p:ph type="subTitle" idx="2"/>
          </p:nvPr>
        </p:nvSpPr>
        <p:spPr>
          <a:xfrm>
            <a:off x="1720550" y="3850100"/>
            <a:ext cx="25584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39" name="Google Shape;339;g3d8290122c7_0_1086"/>
          <p:cNvSpPr txBox="1">
            <a:spLocks noGrp="1"/>
          </p:cNvSpPr>
          <p:nvPr>
            <p:ph type="subTitle" idx="3"/>
          </p:nvPr>
        </p:nvSpPr>
        <p:spPr>
          <a:xfrm>
            <a:off x="5602039" y="1753225"/>
            <a:ext cx="25584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340" name="Google Shape;340;g3d8290122c7_0_1086"/>
          <p:cNvSpPr txBox="1">
            <a:spLocks noGrp="1"/>
          </p:cNvSpPr>
          <p:nvPr>
            <p:ph type="subTitle" idx="4"/>
          </p:nvPr>
        </p:nvSpPr>
        <p:spPr>
          <a:xfrm>
            <a:off x="5602059" y="3850100"/>
            <a:ext cx="25584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1" name="Google Shape;341;g3d8290122c7_0_1086"/>
          <p:cNvSpPr txBox="1">
            <a:spLocks noGrp="1"/>
          </p:cNvSpPr>
          <p:nvPr>
            <p:ph type="subTitle" idx="5"/>
          </p:nvPr>
        </p:nvSpPr>
        <p:spPr>
          <a:xfrm>
            <a:off x="5602059" y="3316225"/>
            <a:ext cx="25584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342" name="Google Shape;342;g3d8290122c7_0_1086"/>
          <p:cNvSpPr txBox="1">
            <a:spLocks noGrp="1"/>
          </p:cNvSpPr>
          <p:nvPr>
            <p:ph type="subTitle" idx="6"/>
          </p:nvPr>
        </p:nvSpPr>
        <p:spPr>
          <a:xfrm>
            <a:off x="5602039" y="2287100"/>
            <a:ext cx="25584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3" name="Google Shape;343;g3d8290122c7_0_1086"/>
          <p:cNvSpPr txBox="1">
            <a:spLocks noGrp="1"/>
          </p:cNvSpPr>
          <p:nvPr>
            <p:ph type="subTitle" idx="7"/>
          </p:nvPr>
        </p:nvSpPr>
        <p:spPr>
          <a:xfrm>
            <a:off x="1720550" y="1753225"/>
            <a:ext cx="25584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344" name="Google Shape;344;g3d8290122c7_0_1086"/>
          <p:cNvSpPr txBox="1">
            <a:spLocks noGrp="1"/>
          </p:cNvSpPr>
          <p:nvPr>
            <p:ph type="subTitle" idx="8"/>
          </p:nvPr>
        </p:nvSpPr>
        <p:spPr>
          <a:xfrm>
            <a:off x="1720550" y="2287100"/>
            <a:ext cx="25584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45" name="Google Shape;345;g3d8290122c7_0_1086"/>
          <p:cNvSpPr txBox="1">
            <a:spLocks noGrp="1"/>
          </p:cNvSpPr>
          <p:nvPr>
            <p:ph type="title" idx="9" hasCustomPrompt="1"/>
          </p:nvPr>
        </p:nvSpPr>
        <p:spPr>
          <a:xfrm>
            <a:off x="833450" y="1632375"/>
            <a:ext cx="887100" cy="5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3500" b="1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346" name="Google Shape;346;g3d8290122c7_0_1086"/>
          <p:cNvSpPr txBox="1">
            <a:spLocks noGrp="1"/>
          </p:cNvSpPr>
          <p:nvPr>
            <p:ph type="title" idx="13" hasCustomPrompt="1"/>
          </p:nvPr>
        </p:nvSpPr>
        <p:spPr>
          <a:xfrm>
            <a:off x="833450" y="3198625"/>
            <a:ext cx="887100" cy="5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35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347" name="Google Shape;347;g3d8290122c7_0_1086"/>
          <p:cNvSpPr txBox="1">
            <a:spLocks noGrp="1"/>
          </p:cNvSpPr>
          <p:nvPr>
            <p:ph type="title" idx="14" hasCustomPrompt="1"/>
          </p:nvPr>
        </p:nvSpPr>
        <p:spPr>
          <a:xfrm>
            <a:off x="4714950" y="3198625"/>
            <a:ext cx="887100" cy="5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348" name="Google Shape;348;g3d8290122c7_0_1086"/>
          <p:cNvSpPr txBox="1">
            <a:spLocks noGrp="1"/>
          </p:cNvSpPr>
          <p:nvPr>
            <p:ph type="title" idx="15" hasCustomPrompt="1"/>
          </p:nvPr>
        </p:nvSpPr>
        <p:spPr>
          <a:xfrm>
            <a:off x="4714950" y="1633975"/>
            <a:ext cx="887100" cy="5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grpSp>
        <p:nvGrpSpPr>
          <p:cNvPr id="349" name="Google Shape;349;g3d8290122c7_0_1086"/>
          <p:cNvGrpSpPr/>
          <p:nvPr/>
        </p:nvGrpSpPr>
        <p:grpSpPr>
          <a:xfrm>
            <a:off x="4748175" y="289625"/>
            <a:ext cx="6396725" cy="0"/>
            <a:chOff x="-52825" y="3943350"/>
            <a:chExt cx="6396725" cy="0"/>
          </a:xfrm>
        </p:grpSpPr>
        <p:cxnSp>
          <p:nvCxnSpPr>
            <p:cNvPr id="350" name="Google Shape;350;g3d8290122c7_0_1086"/>
            <p:cNvCxnSpPr/>
            <p:nvPr/>
          </p:nvCxnSpPr>
          <p:spPr>
            <a:xfrm>
              <a:off x="1940500" y="3943350"/>
              <a:ext cx="44034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g3d8290122c7_0_1086"/>
            <p:cNvCxnSpPr/>
            <p:nvPr/>
          </p:nvCxnSpPr>
          <p:spPr>
            <a:xfrm>
              <a:off x="-52825" y="3943350"/>
              <a:ext cx="1968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_1_1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d8290122c7_0_1104"/>
          <p:cNvSpPr/>
          <p:nvPr/>
        </p:nvSpPr>
        <p:spPr>
          <a:xfrm>
            <a:off x="-30800" y="-15400"/>
            <a:ext cx="9232200" cy="1308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g3d8290122c7_0_110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g3d8290122c7_0_1104"/>
          <p:cNvSpPr txBox="1">
            <a:spLocks noGrp="1"/>
          </p:cNvSpPr>
          <p:nvPr>
            <p:ph type="subTitle" idx="1"/>
          </p:nvPr>
        </p:nvSpPr>
        <p:spPr>
          <a:xfrm>
            <a:off x="716681" y="2616523"/>
            <a:ext cx="2055000" cy="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356" name="Google Shape;356;g3d8290122c7_0_1104"/>
          <p:cNvSpPr txBox="1">
            <a:spLocks noGrp="1"/>
          </p:cNvSpPr>
          <p:nvPr>
            <p:ph type="subTitle" idx="2"/>
          </p:nvPr>
        </p:nvSpPr>
        <p:spPr>
          <a:xfrm>
            <a:off x="1172687" y="2920376"/>
            <a:ext cx="2055000" cy="5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57" name="Google Shape;357;g3d8290122c7_0_1104"/>
          <p:cNvSpPr txBox="1">
            <a:spLocks noGrp="1"/>
          </p:cNvSpPr>
          <p:nvPr>
            <p:ph type="subTitle" idx="3"/>
          </p:nvPr>
        </p:nvSpPr>
        <p:spPr>
          <a:xfrm>
            <a:off x="716706" y="3712175"/>
            <a:ext cx="2053800" cy="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358" name="Google Shape;358;g3d8290122c7_0_1104"/>
          <p:cNvSpPr txBox="1">
            <a:spLocks noGrp="1"/>
          </p:cNvSpPr>
          <p:nvPr>
            <p:ph type="subTitle" idx="4"/>
          </p:nvPr>
        </p:nvSpPr>
        <p:spPr>
          <a:xfrm>
            <a:off x="3424225" y="1826226"/>
            <a:ext cx="2055000" cy="5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59" name="Google Shape;359;g3d8290122c7_0_1104"/>
          <p:cNvSpPr txBox="1">
            <a:spLocks noGrp="1"/>
          </p:cNvSpPr>
          <p:nvPr>
            <p:ph type="subTitle" idx="5"/>
          </p:nvPr>
        </p:nvSpPr>
        <p:spPr>
          <a:xfrm>
            <a:off x="2968209" y="1520873"/>
            <a:ext cx="2055000" cy="38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360" name="Google Shape;360;g3d8290122c7_0_1104"/>
          <p:cNvSpPr txBox="1">
            <a:spLocks noGrp="1"/>
          </p:cNvSpPr>
          <p:nvPr>
            <p:ph type="subTitle" idx="6"/>
          </p:nvPr>
        </p:nvSpPr>
        <p:spPr>
          <a:xfrm>
            <a:off x="1172725" y="4014270"/>
            <a:ext cx="2053800" cy="5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61" name="Google Shape;361;g3d8290122c7_0_1104"/>
          <p:cNvSpPr txBox="1">
            <a:spLocks noGrp="1"/>
          </p:cNvSpPr>
          <p:nvPr>
            <p:ph type="subTitle" idx="7"/>
          </p:nvPr>
        </p:nvSpPr>
        <p:spPr>
          <a:xfrm>
            <a:off x="716675" y="1520875"/>
            <a:ext cx="2055000" cy="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362" name="Google Shape;362;g3d8290122c7_0_1104"/>
          <p:cNvSpPr txBox="1">
            <a:spLocks noGrp="1"/>
          </p:cNvSpPr>
          <p:nvPr>
            <p:ph type="subTitle" idx="8"/>
          </p:nvPr>
        </p:nvSpPr>
        <p:spPr>
          <a:xfrm>
            <a:off x="1172687" y="1822970"/>
            <a:ext cx="2055000" cy="5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63" name="Google Shape;363;g3d8290122c7_0_1104"/>
          <p:cNvSpPr txBox="1">
            <a:spLocks noGrp="1"/>
          </p:cNvSpPr>
          <p:nvPr>
            <p:ph type="subTitle" idx="9"/>
          </p:nvPr>
        </p:nvSpPr>
        <p:spPr>
          <a:xfrm>
            <a:off x="2968200" y="2616525"/>
            <a:ext cx="2055000" cy="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364" name="Google Shape;364;g3d8290122c7_0_1104"/>
          <p:cNvSpPr txBox="1">
            <a:spLocks noGrp="1"/>
          </p:cNvSpPr>
          <p:nvPr>
            <p:ph type="subTitle" idx="13"/>
          </p:nvPr>
        </p:nvSpPr>
        <p:spPr>
          <a:xfrm>
            <a:off x="3424226" y="4014825"/>
            <a:ext cx="2055000" cy="5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65" name="Google Shape;365;g3d8290122c7_0_1104"/>
          <p:cNvSpPr txBox="1">
            <a:spLocks noGrp="1"/>
          </p:cNvSpPr>
          <p:nvPr>
            <p:ph type="subTitle" idx="14"/>
          </p:nvPr>
        </p:nvSpPr>
        <p:spPr>
          <a:xfrm>
            <a:off x="2967025" y="3709475"/>
            <a:ext cx="2055000" cy="38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366" name="Google Shape;366;g3d8290122c7_0_1104"/>
          <p:cNvSpPr txBox="1">
            <a:spLocks noGrp="1"/>
          </p:cNvSpPr>
          <p:nvPr>
            <p:ph type="subTitle" idx="15"/>
          </p:nvPr>
        </p:nvSpPr>
        <p:spPr>
          <a:xfrm>
            <a:off x="3425401" y="2918625"/>
            <a:ext cx="2055000" cy="5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grpSp>
        <p:nvGrpSpPr>
          <p:cNvPr id="367" name="Google Shape;367;g3d8290122c7_0_1104"/>
          <p:cNvGrpSpPr/>
          <p:nvPr/>
        </p:nvGrpSpPr>
        <p:grpSpPr>
          <a:xfrm>
            <a:off x="399525" y="1550825"/>
            <a:ext cx="0" cy="3661975"/>
            <a:chOff x="397450" y="-362125"/>
            <a:chExt cx="0" cy="3661975"/>
          </a:xfrm>
        </p:grpSpPr>
        <p:cxnSp>
          <p:nvCxnSpPr>
            <p:cNvPr id="368" name="Google Shape;368;g3d8290122c7_0_1104"/>
            <p:cNvCxnSpPr/>
            <p:nvPr/>
          </p:nvCxnSpPr>
          <p:spPr>
            <a:xfrm rot="10800000">
              <a:off x="397450" y="537450"/>
              <a:ext cx="0" cy="27624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g3d8290122c7_0_1104"/>
            <p:cNvCxnSpPr/>
            <p:nvPr/>
          </p:nvCxnSpPr>
          <p:spPr>
            <a:xfrm rot="10800000">
              <a:off x="397450" y="-362125"/>
              <a:ext cx="0" cy="899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d8290122c7_0_1122"/>
          <p:cNvSpPr/>
          <p:nvPr/>
        </p:nvSpPr>
        <p:spPr>
          <a:xfrm>
            <a:off x="-30800" y="-15400"/>
            <a:ext cx="9232200" cy="130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g3d8290122c7_0_112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g3d8290122c7_0_11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4" name="Google Shape;374;g3d8290122c7_0_1122"/>
          <p:cNvSpPr/>
          <p:nvPr/>
        </p:nvSpPr>
        <p:spPr>
          <a:xfrm>
            <a:off x="8431175" y="1292825"/>
            <a:ext cx="771600" cy="3850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5" name="Google Shape;375;g3d8290122c7_0_1122"/>
          <p:cNvGrpSpPr/>
          <p:nvPr/>
        </p:nvGrpSpPr>
        <p:grpSpPr>
          <a:xfrm>
            <a:off x="8288550" y="1543875"/>
            <a:ext cx="0" cy="3661975"/>
            <a:chOff x="397450" y="-362125"/>
            <a:chExt cx="0" cy="3661975"/>
          </a:xfrm>
        </p:grpSpPr>
        <p:cxnSp>
          <p:nvCxnSpPr>
            <p:cNvPr id="376" name="Google Shape;376;g3d8290122c7_0_1122"/>
            <p:cNvCxnSpPr/>
            <p:nvPr/>
          </p:nvCxnSpPr>
          <p:spPr>
            <a:xfrm rot="10800000">
              <a:off x="397450" y="537450"/>
              <a:ext cx="0" cy="27624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7" name="Google Shape;377;g3d8290122c7_0_1122"/>
            <p:cNvCxnSpPr/>
            <p:nvPr/>
          </p:nvCxnSpPr>
          <p:spPr>
            <a:xfrm rot="10800000">
              <a:off x="397450" y="-362125"/>
              <a:ext cx="0" cy="899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d8290122c7_0_113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g3d8290122c7_0_11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1" name="Google Shape;381;g3d8290122c7_0_1130"/>
          <p:cNvSpPr/>
          <p:nvPr/>
        </p:nvSpPr>
        <p:spPr>
          <a:xfrm>
            <a:off x="-35750" y="4759500"/>
            <a:ext cx="9232200" cy="38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2" name="Google Shape;382;g3d8290122c7_0_1130"/>
          <p:cNvGrpSpPr/>
          <p:nvPr/>
        </p:nvGrpSpPr>
        <p:grpSpPr>
          <a:xfrm>
            <a:off x="3584450" y="4901250"/>
            <a:ext cx="6396725" cy="0"/>
            <a:chOff x="-52825" y="3943350"/>
            <a:chExt cx="6396725" cy="0"/>
          </a:xfrm>
        </p:grpSpPr>
        <p:cxnSp>
          <p:nvCxnSpPr>
            <p:cNvPr id="383" name="Google Shape;383;g3d8290122c7_0_1130"/>
            <p:cNvCxnSpPr/>
            <p:nvPr/>
          </p:nvCxnSpPr>
          <p:spPr>
            <a:xfrm>
              <a:off x="1940500" y="3943350"/>
              <a:ext cx="44034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4" name="Google Shape;384;g3d8290122c7_0_1130"/>
            <p:cNvCxnSpPr/>
            <p:nvPr/>
          </p:nvCxnSpPr>
          <p:spPr>
            <a:xfrm>
              <a:off x="-52825" y="3943350"/>
              <a:ext cx="1968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3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d8290122c7_0_113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g3d8290122c7_0_11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8" name="Google Shape;388;g3d8290122c7_0_1137"/>
          <p:cNvSpPr/>
          <p:nvPr/>
        </p:nvSpPr>
        <p:spPr>
          <a:xfrm>
            <a:off x="-44125" y="3733200"/>
            <a:ext cx="9232200" cy="1410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4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d8290122c7_0_1141"/>
          <p:cNvSpPr/>
          <p:nvPr/>
        </p:nvSpPr>
        <p:spPr>
          <a:xfrm>
            <a:off x="-30800" y="-15400"/>
            <a:ext cx="9232200" cy="1308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g3d8290122c7_0_114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_ONLY_5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d8290122c7_0_114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g3d8290122c7_0_11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5" name="Google Shape;395;g3d8290122c7_0_1144"/>
          <p:cNvSpPr/>
          <p:nvPr/>
        </p:nvSpPr>
        <p:spPr>
          <a:xfrm>
            <a:off x="-44125" y="4309425"/>
            <a:ext cx="9232200" cy="83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6" name="Google Shape;396;g3d8290122c7_0_1144"/>
          <p:cNvGrpSpPr/>
          <p:nvPr/>
        </p:nvGrpSpPr>
        <p:grpSpPr>
          <a:xfrm flipH="1">
            <a:off x="-44125" y="4726425"/>
            <a:ext cx="6396725" cy="0"/>
            <a:chOff x="-52825" y="3943350"/>
            <a:chExt cx="6396725" cy="0"/>
          </a:xfrm>
        </p:grpSpPr>
        <p:cxnSp>
          <p:nvCxnSpPr>
            <p:cNvPr id="397" name="Google Shape;397;g3d8290122c7_0_1144"/>
            <p:cNvCxnSpPr/>
            <p:nvPr/>
          </p:nvCxnSpPr>
          <p:spPr>
            <a:xfrm>
              <a:off x="1940500" y="3943350"/>
              <a:ext cx="44034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8" name="Google Shape;398;g3d8290122c7_0_1144"/>
            <p:cNvCxnSpPr/>
            <p:nvPr/>
          </p:nvCxnSpPr>
          <p:spPr>
            <a:xfrm>
              <a:off x="-52825" y="3943350"/>
              <a:ext cx="1968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_ONLY_6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d8290122c7_0_1151"/>
          <p:cNvSpPr txBox="1">
            <a:spLocks noGrp="1"/>
          </p:cNvSpPr>
          <p:nvPr>
            <p:ph type="title"/>
          </p:nvPr>
        </p:nvSpPr>
        <p:spPr>
          <a:xfrm>
            <a:off x="713225" y="1800950"/>
            <a:ext cx="3058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1" name="Google Shape;401;g3d8290122c7_0_1151"/>
          <p:cNvGrpSpPr/>
          <p:nvPr/>
        </p:nvGrpSpPr>
        <p:grpSpPr>
          <a:xfrm>
            <a:off x="390250" y="1925450"/>
            <a:ext cx="0" cy="3279650"/>
            <a:chOff x="397450" y="-362125"/>
            <a:chExt cx="0" cy="3279650"/>
          </a:xfrm>
        </p:grpSpPr>
        <p:cxnSp>
          <p:nvCxnSpPr>
            <p:cNvPr id="402" name="Google Shape;402;g3d8290122c7_0_1151"/>
            <p:cNvCxnSpPr/>
            <p:nvPr/>
          </p:nvCxnSpPr>
          <p:spPr>
            <a:xfrm rot="10800000">
              <a:off x="397450" y="537625"/>
              <a:ext cx="0" cy="23799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3" name="Google Shape;403;g3d8290122c7_0_1151"/>
            <p:cNvCxnSpPr/>
            <p:nvPr/>
          </p:nvCxnSpPr>
          <p:spPr>
            <a:xfrm rot="10800000">
              <a:off x="397450" y="-362125"/>
              <a:ext cx="0" cy="899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_AND_BODY_4">
    <p:bg>
      <p:bgPr>
        <a:solidFill>
          <a:schemeClr val="dk1"/>
        </a:solid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d8290122c7_0_115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6" name="Google Shape;406;g3d8290122c7_0_1156"/>
          <p:cNvSpPr txBox="1">
            <a:spLocks noGrp="1"/>
          </p:cNvSpPr>
          <p:nvPr>
            <p:ph type="body" idx="1"/>
          </p:nvPr>
        </p:nvSpPr>
        <p:spPr>
          <a:xfrm>
            <a:off x="713225" y="1207950"/>
            <a:ext cx="3858900" cy="34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naheim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7" name="Google Shape;407;g3d8290122c7_0_11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08" name="Google Shape;408;g3d8290122c7_0_1156"/>
          <p:cNvGrpSpPr/>
          <p:nvPr/>
        </p:nvGrpSpPr>
        <p:grpSpPr>
          <a:xfrm>
            <a:off x="397450" y="-362125"/>
            <a:ext cx="0" cy="5521200"/>
            <a:chOff x="397450" y="-362125"/>
            <a:chExt cx="0" cy="5521200"/>
          </a:xfrm>
        </p:grpSpPr>
        <p:cxnSp>
          <p:nvCxnSpPr>
            <p:cNvPr id="409" name="Google Shape;409;g3d8290122c7_0_1156"/>
            <p:cNvCxnSpPr/>
            <p:nvPr/>
          </p:nvCxnSpPr>
          <p:spPr>
            <a:xfrm rot="10800000">
              <a:off x="397450" y="537575"/>
              <a:ext cx="0" cy="46215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0" name="Google Shape;410;g3d8290122c7_0_1156"/>
            <p:cNvCxnSpPr/>
            <p:nvPr/>
          </p:nvCxnSpPr>
          <p:spPr>
            <a:xfrm rot="10800000">
              <a:off x="397450" y="-362125"/>
              <a:ext cx="0" cy="899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Two columns ">
  <p:cSld name="TITLE_AND_TWO_COLUMNS_1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d8290122c7_0_1163"/>
          <p:cNvSpPr/>
          <p:nvPr/>
        </p:nvSpPr>
        <p:spPr>
          <a:xfrm>
            <a:off x="-82200" y="-30800"/>
            <a:ext cx="4658400" cy="5225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dist="19050" dir="2160000" algn="bl" rotWithShape="0">
              <a:srgbClr val="000000">
                <a:alpha val="7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g3d8290122c7_0_1163"/>
          <p:cNvSpPr txBox="1">
            <a:spLocks noGrp="1"/>
          </p:cNvSpPr>
          <p:nvPr>
            <p:ph type="body" idx="1"/>
          </p:nvPr>
        </p:nvSpPr>
        <p:spPr>
          <a:xfrm>
            <a:off x="723675" y="2216900"/>
            <a:ext cx="3325800" cy="14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4" name="Google Shape;414;g3d8290122c7_0_1163"/>
          <p:cNvSpPr txBox="1">
            <a:spLocks noGrp="1"/>
          </p:cNvSpPr>
          <p:nvPr>
            <p:ph type="body" idx="2"/>
          </p:nvPr>
        </p:nvSpPr>
        <p:spPr>
          <a:xfrm>
            <a:off x="5094500" y="2216900"/>
            <a:ext cx="3325800" cy="14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5" name="Google Shape;415;g3d8290122c7_0_1163"/>
          <p:cNvSpPr txBox="1">
            <a:spLocks noGrp="1"/>
          </p:cNvSpPr>
          <p:nvPr>
            <p:ph type="subTitle" idx="3"/>
          </p:nvPr>
        </p:nvSpPr>
        <p:spPr>
          <a:xfrm>
            <a:off x="5105058" y="1838275"/>
            <a:ext cx="32838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416" name="Google Shape;416;g3d8290122c7_0_1163"/>
          <p:cNvSpPr txBox="1">
            <a:spLocks noGrp="1"/>
          </p:cNvSpPr>
          <p:nvPr>
            <p:ph type="subTitle" idx="4"/>
          </p:nvPr>
        </p:nvSpPr>
        <p:spPr>
          <a:xfrm>
            <a:off x="713232" y="1838275"/>
            <a:ext cx="33258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grpSp>
        <p:nvGrpSpPr>
          <p:cNvPr id="417" name="Google Shape;417;g3d8290122c7_0_1163"/>
          <p:cNvGrpSpPr/>
          <p:nvPr/>
        </p:nvGrpSpPr>
        <p:grpSpPr>
          <a:xfrm>
            <a:off x="4748175" y="289625"/>
            <a:ext cx="6396725" cy="0"/>
            <a:chOff x="-52825" y="3943350"/>
            <a:chExt cx="6396725" cy="0"/>
          </a:xfrm>
        </p:grpSpPr>
        <p:cxnSp>
          <p:nvCxnSpPr>
            <p:cNvPr id="418" name="Google Shape;418;g3d8290122c7_0_1163"/>
            <p:cNvCxnSpPr/>
            <p:nvPr/>
          </p:nvCxnSpPr>
          <p:spPr>
            <a:xfrm>
              <a:off x="1940500" y="3943350"/>
              <a:ext cx="44034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g3d8290122c7_0_1163"/>
            <p:cNvCxnSpPr/>
            <p:nvPr/>
          </p:nvCxnSpPr>
          <p:spPr>
            <a:xfrm>
              <a:off x="-52825" y="3943350"/>
              <a:ext cx="19686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3d8290122c7_0_27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g3d8290122c7_0_278"/>
          <p:cNvSpPr txBox="1">
            <a:spLocks noGrp="1"/>
          </p:cNvSpPr>
          <p:nvPr>
            <p:ph type="body" idx="1"/>
          </p:nvPr>
        </p:nvSpPr>
        <p:spPr>
          <a:xfrm>
            <a:off x="1139750" y="1574600"/>
            <a:ext cx="3171900" cy="63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" name="Google Shape;39;g3d8290122c7_0_278"/>
          <p:cNvSpPr txBox="1">
            <a:spLocks noGrp="1"/>
          </p:cNvSpPr>
          <p:nvPr>
            <p:ph type="body" idx="2"/>
          </p:nvPr>
        </p:nvSpPr>
        <p:spPr>
          <a:xfrm>
            <a:off x="5259000" y="1574600"/>
            <a:ext cx="3171900" cy="63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g3d8290122c7_0_27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g3d8290122c7_0_278"/>
          <p:cNvSpPr txBox="1">
            <a:spLocks noGrp="1"/>
          </p:cNvSpPr>
          <p:nvPr>
            <p:ph type="subTitle" idx="3"/>
          </p:nvPr>
        </p:nvSpPr>
        <p:spPr>
          <a:xfrm>
            <a:off x="4832400" y="1253950"/>
            <a:ext cx="35985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42" name="Google Shape;42;g3d8290122c7_0_278"/>
          <p:cNvSpPr txBox="1">
            <a:spLocks noGrp="1"/>
          </p:cNvSpPr>
          <p:nvPr>
            <p:ph type="subTitle" idx="4"/>
          </p:nvPr>
        </p:nvSpPr>
        <p:spPr>
          <a:xfrm>
            <a:off x="713175" y="1253950"/>
            <a:ext cx="35985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MAIN_POINT_1">
    <p:bg>
      <p:bgPr>
        <a:solidFill>
          <a:schemeClr val="dk1"/>
        </a:solidFill>
        <a:effectLst/>
      </p:bgPr>
    </p:bg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3d8290122c7_0_1172"/>
          <p:cNvSpPr/>
          <p:nvPr/>
        </p:nvSpPr>
        <p:spPr>
          <a:xfrm flipH="1">
            <a:off x="1631825" y="-22025"/>
            <a:ext cx="7587300" cy="52179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g3d8290122c7_0_1172"/>
          <p:cNvSpPr/>
          <p:nvPr/>
        </p:nvSpPr>
        <p:spPr>
          <a:xfrm flipH="1">
            <a:off x="317400" y="0"/>
            <a:ext cx="8509200" cy="5143500"/>
          </a:xfrm>
          <a:prstGeom prst="parallelogram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>
            <a:outerShdw blurRad="85725" dist="57150" dir="378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g3d8290122c7_0_1172"/>
          <p:cNvSpPr txBox="1">
            <a:spLocks noGrp="1"/>
          </p:cNvSpPr>
          <p:nvPr>
            <p:ph type="title"/>
          </p:nvPr>
        </p:nvSpPr>
        <p:spPr>
          <a:xfrm>
            <a:off x="1458150" y="1665625"/>
            <a:ext cx="6227700" cy="12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Archivo"/>
              <a:buNone/>
              <a:defRPr sz="2200" b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24" name="Google Shape;424;g3d8290122c7_0_1172"/>
          <p:cNvSpPr txBox="1">
            <a:spLocks noGrp="1"/>
          </p:cNvSpPr>
          <p:nvPr>
            <p:ph type="subTitle" idx="1"/>
          </p:nvPr>
        </p:nvSpPr>
        <p:spPr>
          <a:xfrm>
            <a:off x="1458150" y="3093950"/>
            <a:ext cx="6227700" cy="4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25" name="Google Shape;425;g3d8290122c7_0_1172"/>
          <p:cNvCxnSpPr/>
          <p:nvPr/>
        </p:nvCxnSpPr>
        <p:spPr>
          <a:xfrm rot="10800000">
            <a:off x="1309950" y="3973800"/>
            <a:ext cx="7230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6" name="Google Shape;426;g3d8290122c7_0_1172"/>
          <p:cNvCxnSpPr/>
          <p:nvPr/>
        </p:nvCxnSpPr>
        <p:spPr>
          <a:xfrm rot="10800000">
            <a:off x="8575125" y="3973804"/>
            <a:ext cx="8505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">
    <p:bg>
      <p:bgPr>
        <a:solidFill>
          <a:schemeClr val="dk1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d8290122c7_0_117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chivo"/>
                <a:ea typeface="Archivo"/>
                <a:cs typeface="Archivo"/>
                <a:sym typeface="Archi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chivo"/>
                <a:ea typeface="Archivo"/>
                <a:cs typeface="Archivo"/>
                <a:sym typeface="Archi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chivo"/>
                <a:ea typeface="Archivo"/>
                <a:cs typeface="Archivo"/>
                <a:sym typeface="Archi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chivo"/>
                <a:ea typeface="Archivo"/>
                <a:cs typeface="Archivo"/>
                <a:sym typeface="Archi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chivo"/>
                <a:ea typeface="Archivo"/>
                <a:cs typeface="Archivo"/>
                <a:sym typeface="Archi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chivo"/>
                <a:ea typeface="Archivo"/>
                <a:cs typeface="Archivo"/>
                <a:sym typeface="Archi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chivo"/>
                <a:ea typeface="Archivo"/>
                <a:cs typeface="Archivo"/>
                <a:sym typeface="Archi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chivo"/>
                <a:ea typeface="Archivo"/>
                <a:cs typeface="Archivo"/>
                <a:sym typeface="Archi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sp>
        <p:nvSpPr>
          <p:cNvPr id="429" name="Google Shape;429;g3d8290122c7_0_1179"/>
          <p:cNvSpPr/>
          <p:nvPr/>
        </p:nvSpPr>
        <p:spPr>
          <a:xfrm>
            <a:off x="-44100" y="4372700"/>
            <a:ext cx="9232200" cy="87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0" name="Google Shape;430;g3d8290122c7_0_1179"/>
          <p:cNvGrpSpPr/>
          <p:nvPr/>
        </p:nvGrpSpPr>
        <p:grpSpPr>
          <a:xfrm flipH="1">
            <a:off x="-44100" y="4856100"/>
            <a:ext cx="6396725" cy="0"/>
            <a:chOff x="-52825" y="3943350"/>
            <a:chExt cx="6396725" cy="0"/>
          </a:xfrm>
        </p:grpSpPr>
        <p:cxnSp>
          <p:nvCxnSpPr>
            <p:cNvPr id="431" name="Google Shape;431;g3d8290122c7_0_1179"/>
            <p:cNvCxnSpPr/>
            <p:nvPr/>
          </p:nvCxnSpPr>
          <p:spPr>
            <a:xfrm>
              <a:off x="1940500" y="3943350"/>
              <a:ext cx="44034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2" name="Google Shape;432;g3d8290122c7_0_1179"/>
            <p:cNvCxnSpPr/>
            <p:nvPr/>
          </p:nvCxnSpPr>
          <p:spPr>
            <a:xfrm>
              <a:off x="-52825" y="3943350"/>
              <a:ext cx="1968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d8290122c7_0_118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4163700" cy="10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chivo"/>
                <a:ea typeface="Archivo"/>
                <a:cs typeface="Archivo"/>
                <a:sym typeface="Archi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chivo"/>
                <a:ea typeface="Archivo"/>
                <a:cs typeface="Archivo"/>
                <a:sym typeface="Archi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chivo"/>
                <a:ea typeface="Archivo"/>
                <a:cs typeface="Archivo"/>
                <a:sym typeface="Archi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chivo"/>
                <a:ea typeface="Archivo"/>
                <a:cs typeface="Archivo"/>
                <a:sym typeface="Archi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chivo"/>
                <a:ea typeface="Archivo"/>
                <a:cs typeface="Archivo"/>
                <a:sym typeface="Archi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chivo"/>
                <a:ea typeface="Archivo"/>
                <a:cs typeface="Archivo"/>
                <a:sym typeface="Archi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chivo"/>
                <a:ea typeface="Archivo"/>
                <a:cs typeface="Archivo"/>
                <a:sym typeface="Archi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chivo"/>
                <a:ea typeface="Archivo"/>
                <a:cs typeface="Archivo"/>
                <a:sym typeface="Archi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sp>
        <p:nvSpPr>
          <p:cNvPr id="435" name="Google Shape;435;g3d8290122c7_0_1185"/>
          <p:cNvSpPr/>
          <p:nvPr/>
        </p:nvSpPr>
        <p:spPr>
          <a:xfrm>
            <a:off x="4826525" y="-21600"/>
            <a:ext cx="4387200" cy="5193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6" name="Google Shape;436;g3d8290122c7_0_1185"/>
          <p:cNvGrpSpPr/>
          <p:nvPr/>
        </p:nvGrpSpPr>
        <p:grpSpPr>
          <a:xfrm>
            <a:off x="390250" y="1925450"/>
            <a:ext cx="0" cy="3279650"/>
            <a:chOff x="397450" y="-362125"/>
            <a:chExt cx="0" cy="3279650"/>
          </a:xfrm>
        </p:grpSpPr>
        <p:cxnSp>
          <p:nvCxnSpPr>
            <p:cNvPr id="437" name="Google Shape;437;g3d8290122c7_0_1185"/>
            <p:cNvCxnSpPr/>
            <p:nvPr/>
          </p:nvCxnSpPr>
          <p:spPr>
            <a:xfrm rot="10800000">
              <a:off x="397450" y="537625"/>
              <a:ext cx="0" cy="23799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Google Shape;438;g3d8290122c7_0_1185"/>
            <p:cNvCxnSpPr/>
            <p:nvPr/>
          </p:nvCxnSpPr>
          <p:spPr>
            <a:xfrm rot="10800000">
              <a:off x="397450" y="-362125"/>
              <a:ext cx="0" cy="899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3d8290122c7_0_28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g3d8290122c7_0_28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6" name="Google Shape;46;g3d8290122c7_0_285"/>
          <p:cNvGrpSpPr/>
          <p:nvPr/>
        </p:nvGrpSpPr>
        <p:grpSpPr>
          <a:xfrm flipH="1">
            <a:off x="-301750" y="4901250"/>
            <a:ext cx="6396725" cy="0"/>
            <a:chOff x="-52825" y="3943350"/>
            <a:chExt cx="6396725" cy="0"/>
          </a:xfrm>
        </p:grpSpPr>
        <p:cxnSp>
          <p:nvCxnSpPr>
            <p:cNvPr id="47" name="Google Shape;47;g3d8290122c7_0_285"/>
            <p:cNvCxnSpPr/>
            <p:nvPr/>
          </p:nvCxnSpPr>
          <p:spPr>
            <a:xfrm>
              <a:off x="1940500" y="3943350"/>
              <a:ext cx="44034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g3d8290122c7_0_285"/>
            <p:cNvCxnSpPr/>
            <p:nvPr/>
          </p:nvCxnSpPr>
          <p:spPr>
            <a:xfrm>
              <a:off x="-52825" y="3943350"/>
              <a:ext cx="1968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d8290122c7_0_29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1" name="Google Shape;51;g3d8290122c7_0_291"/>
          <p:cNvSpPr txBox="1">
            <a:spLocks noGrp="1"/>
          </p:cNvSpPr>
          <p:nvPr>
            <p:ph type="body" idx="1"/>
          </p:nvPr>
        </p:nvSpPr>
        <p:spPr>
          <a:xfrm>
            <a:off x="713225" y="1496700"/>
            <a:ext cx="4453500" cy="29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naheim"/>
              <a:buChar char="●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2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2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2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2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2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2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2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200"/>
            </a:lvl9pPr>
          </a:lstStyle>
          <a:p>
            <a:endParaRPr/>
          </a:p>
        </p:txBody>
      </p:sp>
      <p:sp>
        <p:nvSpPr>
          <p:cNvPr id="52" name="Google Shape;52;g3d8290122c7_0_29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d8290122c7_0_295"/>
          <p:cNvSpPr/>
          <p:nvPr/>
        </p:nvSpPr>
        <p:spPr>
          <a:xfrm>
            <a:off x="-30800" y="-22025"/>
            <a:ext cx="7630800" cy="52179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g3d8290122c7_0_295"/>
          <p:cNvSpPr/>
          <p:nvPr/>
        </p:nvSpPr>
        <p:spPr>
          <a:xfrm>
            <a:off x="405125" y="0"/>
            <a:ext cx="8509200" cy="5143500"/>
          </a:xfrm>
          <a:prstGeom prst="parallelogram">
            <a:avLst>
              <a:gd name="adj" fmla="val 25000"/>
            </a:avLst>
          </a:prstGeom>
          <a:solidFill>
            <a:srgbClr val="990000"/>
          </a:solidFill>
          <a:ln>
            <a:noFill/>
          </a:ln>
          <a:effectLst>
            <a:outerShdw blurRad="85725" dist="57150" dir="378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g3d8290122c7_0_295"/>
          <p:cNvSpPr txBox="1">
            <a:spLocks noGrp="1"/>
          </p:cNvSpPr>
          <p:nvPr>
            <p:ph type="title"/>
          </p:nvPr>
        </p:nvSpPr>
        <p:spPr>
          <a:xfrm>
            <a:off x="1388100" y="541525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cxnSp>
        <p:nvCxnSpPr>
          <p:cNvPr id="57" name="Google Shape;57;g3d8290122c7_0_295"/>
          <p:cNvCxnSpPr/>
          <p:nvPr/>
        </p:nvCxnSpPr>
        <p:spPr>
          <a:xfrm rot="10800000">
            <a:off x="7889325" y="4278600"/>
            <a:ext cx="1197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58" name="Google Shape;58;g3d8290122c7_0_295"/>
          <p:cNvCxnSpPr/>
          <p:nvPr/>
        </p:nvCxnSpPr>
        <p:spPr>
          <a:xfrm rot="10800000">
            <a:off x="624150" y="4278600"/>
            <a:ext cx="7230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3d8290122c7_0_25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Medium"/>
              <a:buNone/>
              <a:defRPr sz="3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g3d8290122c7_0_257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8" name="Google Shape;18;g3d8290122c7_0_2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</a:defRPr>
            </a:lvl1pPr>
            <a:lvl2pPr lvl="1" algn="r">
              <a:buNone/>
              <a:defRPr sz="1000">
                <a:solidFill>
                  <a:schemeClr val="dk1"/>
                </a:solidFill>
              </a:defRPr>
            </a:lvl2pPr>
            <a:lvl3pPr lvl="2" algn="r">
              <a:buNone/>
              <a:defRPr sz="1000">
                <a:solidFill>
                  <a:schemeClr val="dk1"/>
                </a:solidFill>
              </a:defRPr>
            </a:lvl3pPr>
            <a:lvl4pPr lvl="3" algn="r">
              <a:buNone/>
              <a:defRPr sz="1000">
                <a:solidFill>
                  <a:schemeClr val="dk1"/>
                </a:solidFill>
              </a:defRPr>
            </a:lvl4pPr>
            <a:lvl5pPr lvl="4" algn="r">
              <a:buNone/>
              <a:defRPr sz="1000">
                <a:solidFill>
                  <a:schemeClr val="dk1"/>
                </a:solidFill>
              </a:defRPr>
            </a:lvl5pPr>
            <a:lvl6pPr lvl="5" algn="r">
              <a:buNone/>
              <a:defRPr sz="1000">
                <a:solidFill>
                  <a:schemeClr val="dk1"/>
                </a:solidFill>
              </a:defRPr>
            </a:lvl6pPr>
            <a:lvl7pPr lvl="6" algn="r">
              <a:buNone/>
              <a:defRPr sz="1000">
                <a:solidFill>
                  <a:schemeClr val="dk1"/>
                </a:solidFill>
              </a:defRPr>
            </a:lvl7pPr>
            <a:lvl8pPr lvl="7" algn="r">
              <a:buNone/>
              <a:defRPr sz="1000">
                <a:solidFill>
                  <a:schemeClr val="dk1"/>
                </a:solidFill>
              </a:defRPr>
            </a:lvl8pPr>
            <a:lvl9pPr lvl="8" algn="r">
              <a:buNone/>
              <a:defRPr sz="10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  <p:sldLayoutId id="2147483681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5311">
          <p15:clr>
            <a:srgbClr val="EA4335"/>
          </p15:clr>
        </p15:guide>
        <p15:guide id="4" pos="449">
          <p15:clr>
            <a:srgbClr val="EA4335"/>
          </p15:clr>
        </p15:guide>
        <p15:guide id="5" orient="horz" pos="340">
          <p15:clr>
            <a:srgbClr val="EA4335"/>
          </p15:clr>
        </p15:guide>
        <p15:guide id="6" orient="horz" pos="2903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d8290122c7_0_97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Medium"/>
              <a:buNone/>
              <a:defRPr sz="3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g3d8290122c7_0_979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30" name="Google Shape;230;g3d8290122c7_0_97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</a:defRPr>
            </a:lvl1pPr>
            <a:lvl2pPr lvl="1" algn="r">
              <a:buNone/>
              <a:defRPr sz="1000">
                <a:solidFill>
                  <a:schemeClr val="dk1"/>
                </a:solidFill>
              </a:defRPr>
            </a:lvl2pPr>
            <a:lvl3pPr lvl="2" algn="r">
              <a:buNone/>
              <a:defRPr sz="1000">
                <a:solidFill>
                  <a:schemeClr val="dk1"/>
                </a:solidFill>
              </a:defRPr>
            </a:lvl3pPr>
            <a:lvl4pPr lvl="3" algn="r">
              <a:buNone/>
              <a:defRPr sz="1000">
                <a:solidFill>
                  <a:schemeClr val="dk1"/>
                </a:solidFill>
              </a:defRPr>
            </a:lvl4pPr>
            <a:lvl5pPr lvl="4" algn="r">
              <a:buNone/>
              <a:defRPr sz="1000">
                <a:solidFill>
                  <a:schemeClr val="dk1"/>
                </a:solidFill>
              </a:defRPr>
            </a:lvl5pPr>
            <a:lvl6pPr lvl="5" algn="r">
              <a:buNone/>
              <a:defRPr sz="1000">
                <a:solidFill>
                  <a:schemeClr val="dk1"/>
                </a:solidFill>
              </a:defRPr>
            </a:lvl6pPr>
            <a:lvl7pPr lvl="6" algn="r">
              <a:buNone/>
              <a:defRPr sz="1000">
                <a:solidFill>
                  <a:schemeClr val="dk1"/>
                </a:solidFill>
              </a:defRPr>
            </a:lvl7pPr>
            <a:lvl8pPr lvl="7" algn="r">
              <a:buNone/>
              <a:defRPr sz="1000">
                <a:solidFill>
                  <a:schemeClr val="dk1"/>
                </a:solidFill>
              </a:defRPr>
            </a:lvl8pPr>
            <a:lvl9pPr lvl="8" algn="r">
              <a:buNone/>
              <a:defRPr sz="10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711" r:id="rId29"/>
    <p:sldLayoutId id="2147483712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5311">
          <p15:clr>
            <a:srgbClr val="EA4335"/>
          </p15:clr>
        </p15:guide>
        <p15:guide id="4" pos="449">
          <p15:clr>
            <a:srgbClr val="EA4335"/>
          </p15:clr>
        </p15:guide>
        <p15:guide id="5" orient="horz" pos="340">
          <p15:clr>
            <a:srgbClr val="EA4335"/>
          </p15:clr>
        </p15:guide>
        <p15:guide id="6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d8290122c7_0_0"/>
          <p:cNvSpPr/>
          <p:nvPr/>
        </p:nvSpPr>
        <p:spPr>
          <a:xfrm>
            <a:off x="37610" y="87450"/>
            <a:ext cx="474300" cy="452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45" name="Google Shape;445;g3d8290122c7_0_0"/>
          <p:cNvSpPr/>
          <p:nvPr/>
        </p:nvSpPr>
        <p:spPr>
          <a:xfrm>
            <a:off x="647175" y="0"/>
            <a:ext cx="6588900" cy="5143500"/>
          </a:xfrm>
          <a:prstGeom prst="parallelogram">
            <a:avLst>
              <a:gd name="adj" fmla="val 25000"/>
            </a:avLst>
          </a:prstGeom>
          <a:solidFill>
            <a:srgbClr val="990000"/>
          </a:solidFill>
          <a:ln>
            <a:noFill/>
          </a:ln>
          <a:effectLst>
            <a:outerShdw blurRad="71438" dist="85725" dir="972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g3d8290122c7_0_0"/>
          <p:cNvSpPr txBox="1"/>
          <p:nvPr/>
        </p:nvSpPr>
        <p:spPr>
          <a:xfrm>
            <a:off x="1557549" y="1114075"/>
            <a:ext cx="5009700" cy="28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Rethinking Africa's Approach to New Trade Agreements </a:t>
            </a:r>
            <a:endParaRPr sz="26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and WTO Reform</a:t>
            </a:r>
            <a:endParaRPr sz="2400" b="1">
              <a:solidFill>
                <a:srgbClr val="FF868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47" name="Google Shape;447;g3d8290122c7_0_0"/>
          <p:cNvGrpSpPr/>
          <p:nvPr/>
        </p:nvGrpSpPr>
        <p:grpSpPr>
          <a:xfrm>
            <a:off x="-52825" y="3943350"/>
            <a:ext cx="5318225" cy="0"/>
            <a:chOff x="-52825" y="3943350"/>
            <a:chExt cx="5318225" cy="0"/>
          </a:xfrm>
        </p:grpSpPr>
        <p:cxnSp>
          <p:nvCxnSpPr>
            <p:cNvPr id="448" name="Google Shape;448;g3d8290122c7_0_0"/>
            <p:cNvCxnSpPr/>
            <p:nvPr/>
          </p:nvCxnSpPr>
          <p:spPr>
            <a:xfrm>
              <a:off x="1940500" y="3943350"/>
              <a:ext cx="3324900" cy="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g3d8290122c7_0_0"/>
            <p:cNvCxnSpPr/>
            <p:nvPr/>
          </p:nvCxnSpPr>
          <p:spPr>
            <a:xfrm>
              <a:off x="-52825" y="3943350"/>
              <a:ext cx="1968600" cy="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pic>
        <p:nvPicPr>
          <p:cNvPr id="450" name="Google Shape;450;g3d8290122c7_0_0" title="FLIA_Logo-removebg-previe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5150"/>
            <a:ext cx="1776424" cy="562125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g3d8290122c7_0_0"/>
          <p:cNvSpPr txBox="1"/>
          <p:nvPr/>
        </p:nvSpPr>
        <p:spPr>
          <a:xfrm>
            <a:off x="1573740" y="4077850"/>
            <a:ext cx="30957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David Luke</a:t>
            </a: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>
                <a:solidFill>
                  <a:srgbClr val="FF8686"/>
                </a:solidFill>
                <a:latin typeface="Montserrat"/>
                <a:ea typeface="Montserrat"/>
                <a:cs typeface="Montserrat"/>
                <a:sym typeface="Montserrat"/>
              </a:rPr>
              <a:t>&amp;</a:t>
            </a:r>
            <a:r>
              <a:rPr lang="en-US" b="1">
                <a:solidFill>
                  <a:srgbClr val="FF868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Hana AlWakeel  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Firoz Lalji Institute for Africa, LSE</a:t>
            </a:r>
            <a:endParaRPr sz="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3d8290122c7_0_1457"/>
          <p:cNvSpPr/>
          <p:nvPr/>
        </p:nvSpPr>
        <p:spPr>
          <a:xfrm>
            <a:off x="0" y="683900"/>
            <a:ext cx="3489600" cy="4459500"/>
          </a:xfrm>
          <a:prstGeom prst="rect">
            <a:avLst/>
          </a:prstGeom>
          <a:solidFill>
            <a:srgbClr val="990000"/>
          </a:solidFill>
          <a:ln w="12700" cap="flat" cmpd="sng">
            <a:solidFill>
              <a:srgbClr val="5C0A0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g3d8290122c7_0_1457"/>
          <p:cNvSpPr/>
          <p:nvPr/>
        </p:nvSpPr>
        <p:spPr>
          <a:xfrm>
            <a:off x="50" y="462744"/>
            <a:ext cx="3291900" cy="11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role of Africa’s trade and development partners</a:t>
            </a:r>
            <a:endParaRPr sz="17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4" name="Google Shape;554;g3d8290122c7_0_1457"/>
          <p:cNvSpPr/>
          <p:nvPr/>
        </p:nvSpPr>
        <p:spPr>
          <a:xfrm>
            <a:off x="3720941" y="1256000"/>
            <a:ext cx="640200" cy="640200"/>
          </a:xfrm>
          <a:prstGeom prst="ellipse">
            <a:avLst/>
          </a:prstGeom>
          <a:solidFill>
            <a:srgbClr val="B83232"/>
          </a:solidFill>
          <a:ln w="12700" cap="flat" cmpd="sng">
            <a:solidFill>
              <a:srgbClr val="B83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g3d8290122c7_0_1457"/>
          <p:cNvSpPr/>
          <p:nvPr/>
        </p:nvSpPr>
        <p:spPr>
          <a:xfrm>
            <a:off x="3720941" y="1256000"/>
            <a:ext cx="6402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Calibri"/>
              <a:buNone/>
            </a:pPr>
            <a:r>
              <a:rPr lang="en-US" sz="17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g3d8290122c7_0_1457"/>
          <p:cNvSpPr/>
          <p:nvPr/>
        </p:nvSpPr>
        <p:spPr>
          <a:xfrm>
            <a:off x="4498175" y="1317319"/>
            <a:ext cx="4480500" cy="640200"/>
          </a:xfrm>
          <a:prstGeom prst="rect">
            <a:avLst/>
          </a:prstGeom>
          <a:solidFill>
            <a:srgbClr val="FAF5F3"/>
          </a:solidFill>
          <a:ln w="12700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57" name="Google Shape;557;g3d8290122c7_0_1457"/>
          <p:cNvSpPr/>
          <p:nvPr/>
        </p:nvSpPr>
        <p:spPr>
          <a:xfrm>
            <a:off x="4604406" y="1444645"/>
            <a:ext cx="42978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350"/>
              <a:buFont typeface="Calibri"/>
              <a:buNone/>
            </a:pPr>
            <a:r>
              <a:rPr lang="en-US" sz="1250" b="1">
                <a:solidFill>
                  <a:srgbClr val="1C1C1C"/>
                </a:solidFill>
                <a:latin typeface="Verdana"/>
                <a:ea typeface="Verdana"/>
                <a:cs typeface="Verdana"/>
                <a:sym typeface="Verdana"/>
              </a:rPr>
              <a:t>Strengthening competition policy, deepening financial sectors and creating clear regulatory frameworks</a:t>
            </a:r>
            <a:endParaRPr sz="1250" b="1">
              <a:solidFill>
                <a:srgbClr val="1C1C1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350"/>
              <a:buFont typeface="Calibri"/>
              <a:buNone/>
            </a:pPr>
            <a:endParaRPr sz="1250">
              <a:solidFill>
                <a:srgbClr val="1C1C1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58" name="Google Shape;558;g3d8290122c7_0_1457"/>
          <p:cNvSpPr/>
          <p:nvPr/>
        </p:nvSpPr>
        <p:spPr>
          <a:xfrm>
            <a:off x="3720941" y="2501106"/>
            <a:ext cx="640200" cy="640200"/>
          </a:xfrm>
          <a:prstGeom prst="ellipse">
            <a:avLst/>
          </a:prstGeom>
          <a:solidFill>
            <a:srgbClr val="B83232"/>
          </a:solidFill>
          <a:ln w="12700" cap="flat" cmpd="sng">
            <a:solidFill>
              <a:srgbClr val="B83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g3d8290122c7_0_1457"/>
          <p:cNvSpPr/>
          <p:nvPr/>
        </p:nvSpPr>
        <p:spPr>
          <a:xfrm>
            <a:off x="3720941" y="2501106"/>
            <a:ext cx="6402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Calibri"/>
              <a:buNone/>
            </a:pPr>
            <a:r>
              <a:rPr lang="en-US" sz="17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g3d8290122c7_0_1457"/>
          <p:cNvSpPr/>
          <p:nvPr/>
        </p:nvSpPr>
        <p:spPr>
          <a:xfrm>
            <a:off x="4511946" y="2514098"/>
            <a:ext cx="4487385" cy="901850"/>
          </a:xfrm>
          <a:prstGeom prst="rect">
            <a:avLst/>
          </a:prstGeom>
          <a:solidFill>
            <a:srgbClr val="FAF5F3"/>
          </a:solidFill>
          <a:ln w="12700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1" name="Google Shape;561;g3d8290122c7_0_1457"/>
          <p:cNvSpPr/>
          <p:nvPr/>
        </p:nvSpPr>
        <p:spPr>
          <a:xfrm>
            <a:off x="4596506" y="2576765"/>
            <a:ext cx="4297800" cy="85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250" b="1">
                <a:solidFill>
                  <a:srgbClr val="1C1C1C"/>
                </a:solidFill>
                <a:latin typeface="Verdana"/>
                <a:ea typeface="Verdana"/>
                <a:sym typeface="Verdana"/>
              </a:rPr>
              <a:t>SME technical and financial support</a:t>
            </a:r>
            <a:r>
              <a:rPr lang="en-US" sz="1250">
                <a:solidFill>
                  <a:srgbClr val="1C1C1C"/>
                </a:solidFill>
                <a:latin typeface="Verdana"/>
                <a:ea typeface="Verdana"/>
                <a:sym typeface="Verdana"/>
              </a:rPr>
              <a:t>, compliance with product standards and phytosanitary measures; improved access to finance</a:t>
            </a:r>
            <a:endParaRPr lang="en-US">
              <a:latin typeface="Verdana"/>
              <a:ea typeface="Verdana"/>
            </a:endParaRPr>
          </a:p>
        </p:txBody>
      </p:sp>
      <p:sp>
        <p:nvSpPr>
          <p:cNvPr id="562" name="Google Shape;562;g3d8290122c7_0_1457"/>
          <p:cNvSpPr/>
          <p:nvPr/>
        </p:nvSpPr>
        <p:spPr>
          <a:xfrm>
            <a:off x="3720941" y="3700939"/>
            <a:ext cx="640200" cy="640200"/>
          </a:xfrm>
          <a:prstGeom prst="ellipse">
            <a:avLst/>
          </a:prstGeom>
          <a:solidFill>
            <a:srgbClr val="B83232"/>
          </a:solidFill>
          <a:ln w="12700" cap="flat" cmpd="sng">
            <a:solidFill>
              <a:srgbClr val="B83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g3d8290122c7_0_1457"/>
          <p:cNvSpPr/>
          <p:nvPr/>
        </p:nvSpPr>
        <p:spPr>
          <a:xfrm>
            <a:off x="3720941" y="3700939"/>
            <a:ext cx="6402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Calibri"/>
              <a:buNone/>
            </a:pPr>
            <a:r>
              <a:rPr lang="en-US" sz="17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g3d8290122c7_0_1457"/>
          <p:cNvSpPr/>
          <p:nvPr/>
        </p:nvSpPr>
        <p:spPr>
          <a:xfrm>
            <a:off x="4498175" y="3746673"/>
            <a:ext cx="4480500" cy="755100"/>
          </a:xfrm>
          <a:prstGeom prst="rect">
            <a:avLst/>
          </a:prstGeom>
          <a:solidFill>
            <a:srgbClr val="FAF5F3"/>
          </a:solidFill>
          <a:ln w="12700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5" name="Google Shape;565;g3d8290122c7_0_1457"/>
          <p:cNvSpPr/>
          <p:nvPr/>
        </p:nvSpPr>
        <p:spPr>
          <a:xfrm>
            <a:off x="4543975" y="3804116"/>
            <a:ext cx="44805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350"/>
              <a:buFont typeface="Calibri"/>
              <a:buNone/>
            </a:pPr>
            <a:r>
              <a:rPr lang="en-US" sz="1250" b="1" dirty="0">
                <a:solidFill>
                  <a:srgbClr val="1C1C1C"/>
                </a:solidFill>
                <a:latin typeface="Verdana"/>
                <a:ea typeface="Verdana"/>
                <a:cs typeface="Verdana"/>
                <a:sym typeface="Verdana"/>
              </a:rPr>
              <a:t>Facilitating movement of people - </a:t>
            </a:r>
            <a:r>
              <a:rPr lang="en-US" sz="1250" dirty="0">
                <a:solidFill>
                  <a:srgbClr val="1C1C1C"/>
                </a:solidFill>
                <a:latin typeface="Verdana"/>
                <a:ea typeface="Verdana"/>
                <a:cs typeface="Verdana"/>
                <a:sym typeface="Verdana"/>
              </a:rPr>
              <a:t>visa restrictions impedes opportunities for commercial relations between African businesses</a:t>
            </a:r>
            <a:endParaRPr sz="1250" dirty="0">
              <a:solidFill>
                <a:srgbClr val="1C1C1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6" name="Google Shape;566;g3d8290122c7_0_1457"/>
          <p:cNvSpPr txBox="1"/>
          <p:nvPr/>
        </p:nvSpPr>
        <p:spPr>
          <a:xfrm>
            <a:off x="3608875" y="683906"/>
            <a:ext cx="5415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8B1A1A"/>
                </a:solidFill>
                <a:latin typeface="Montserrat"/>
                <a:ea typeface="Montserrat"/>
                <a:cs typeface="Montserrat"/>
                <a:sym typeface="Montserrat"/>
              </a:rPr>
              <a:t>Africa’s Internal ‘Behind the Border’ Reforms</a:t>
            </a:r>
            <a:endParaRPr sz="1700" b="1">
              <a:solidFill>
                <a:srgbClr val="FF868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7" name="Google Shape;567;g3d8290122c7_0_1457"/>
          <p:cNvSpPr txBox="1"/>
          <p:nvPr/>
        </p:nvSpPr>
        <p:spPr>
          <a:xfrm>
            <a:off x="50" y="1396350"/>
            <a:ext cx="3394200" cy="3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indent="-323850">
              <a:buClr>
                <a:schemeClr val="lt1"/>
              </a:buClr>
              <a:buSzPts val="1500"/>
              <a:buFont typeface="Raleway"/>
              <a:buAutoNum type="arabicPeriod"/>
            </a:pPr>
            <a:r>
              <a:rPr lang="en-US" sz="15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More and better quality investments</a:t>
            </a:r>
            <a:br>
              <a:rPr lang="en-US" sz="1500" dirty="0">
                <a:latin typeface="Raleway"/>
                <a:ea typeface="Raleway"/>
                <a:cs typeface="Raleway"/>
              </a:rPr>
            </a:br>
            <a:r>
              <a:rPr lang="en-US" sz="13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- A deliberate shift away from extraction to value-added sectors (</a:t>
            </a:r>
            <a:r>
              <a:rPr lang="en-US" sz="1300" dirty="0" err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agri</a:t>
            </a:r>
            <a:r>
              <a:rPr lang="en-US" sz="13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-processing, manufacturing, services, etc.)</a:t>
            </a:r>
            <a:endParaRPr sz="11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indent="-323850">
              <a:spcBef>
                <a:spcPts val="1000"/>
              </a:spcBef>
              <a:buClr>
                <a:schemeClr val="lt1"/>
              </a:buClr>
              <a:buSzPts val="1500"/>
              <a:buFont typeface="Raleway"/>
              <a:buAutoNum type="arabicPeriod"/>
            </a:pPr>
            <a:r>
              <a:rPr lang="en-US" sz="15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Capacity building and technical assistance support</a:t>
            </a:r>
            <a:endParaRPr sz="13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238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aleway"/>
              <a:buAutoNum type="arabicPeriod"/>
            </a:pPr>
            <a:r>
              <a:rPr lang="en-US" sz="15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Aligning ODA with trade reforms</a:t>
            </a:r>
            <a:endParaRPr sz="15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2385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500"/>
              <a:buFont typeface="Raleway"/>
              <a:buAutoNum type="arabicPeriod"/>
            </a:pPr>
            <a:r>
              <a:rPr lang="en-US" sz="15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Strengthening South-South partnerships</a:t>
            </a:r>
            <a:endParaRPr sz="1300">
              <a:solidFill>
                <a:srgbClr val="FF868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68" name="Google Shape;568;g3d8290122c7_0_1457"/>
          <p:cNvSpPr/>
          <p:nvPr/>
        </p:nvSpPr>
        <p:spPr>
          <a:xfrm>
            <a:off x="2539667" y="147244"/>
            <a:ext cx="39981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Trade Support Framework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482403-BC77-BF84-DC21-11A19BBD7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541" y="1360430"/>
            <a:ext cx="6615613" cy="1963500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US" sz="2000" b="0" dirty="0"/>
              <a:t>Rethinking Africa’s trade future does not rely on preference-based approaches alone, but on </a:t>
            </a:r>
            <a:br>
              <a:rPr lang="en-US" sz="2000" b="0" i="1" dirty="0"/>
            </a:br>
            <a:r>
              <a:rPr lang="en-US" sz="2000" b="0" dirty="0"/>
              <a:t>the</a:t>
            </a:r>
            <a:r>
              <a:rPr lang="en-US" sz="2000" b="0" i="1" dirty="0"/>
              <a:t> </a:t>
            </a:r>
            <a:r>
              <a:rPr lang="en-US" sz="2000" dirty="0"/>
              <a:t>ability to attract investments</a:t>
            </a:r>
            <a:r>
              <a:rPr lang="en-US" sz="2000" b="0" dirty="0"/>
              <a:t>, </a:t>
            </a:r>
            <a:br>
              <a:rPr lang="en-US" sz="2000" b="0" dirty="0"/>
            </a:br>
            <a:r>
              <a:rPr lang="en-US" sz="2000" dirty="0"/>
              <a:t>building industrial capacities, </a:t>
            </a:r>
            <a:r>
              <a:rPr lang="en-US" sz="2000" b="0" dirty="0"/>
              <a:t>and</a:t>
            </a:r>
            <a:br>
              <a:rPr lang="en-US" sz="2000" b="0" dirty="0"/>
            </a:br>
            <a:r>
              <a:rPr lang="en-US" sz="2000" b="0" dirty="0"/>
              <a:t> </a:t>
            </a:r>
            <a:r>
              <a:rPr lang="en-US" sz="2000" dirty="0"/>
              <a:t>securing a</a:t>
            </a:r>
            <a:r>
              <a:rPr lang="en-US" sz="2000" b="0" dirty="0"/>
              <a:t> </a:t>
            </a:r>
            <a:r>
              <a:rPr lang="en-US" sz="2000" dirty="0"/>
              <a:t>supportive external trade </a:t>
            </a:r>
            <a:r>
              <a:rPr lang="en-US" sz="2000" b="0" dirty="0"/>
              <a:t>regime. </a:t>
            </a:r>
          </a:p>
        </p:txBody>
      </p:sp>
      <p:sp>
        <p:nvSpPr>
          <p:cNvPr id="6" name="Google Shape;568;g3d8290122c7_0_1457">
            <a:extLst>
              <a:ext uri="{FF2B5EF4-FFF2-40B4-BE49-F238E27FC236}">
                <a16:creationId xmlns:a16="http://schemas.microsoft.com/office/drawing/2014/main" id="{5B4A1584-A579-45D9-0E53-E1FC5930D143}"/>
              </a:ext>
            </a:extLst>
          </p:cNvPr>
          <p:cNvSpPr/>
          <p:nvPr/>
        </p:nvSpPr>
        <p:spPr>
          <a:xfrm>
            <a:off x="2572949" y="251416"/>
            <a:ext cx="39981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Key Takeaway</a:t>
            </a:r>
            <a:endParaRPr sz="3200" b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23174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3d85ea528d3_0_6"/>
          <p:cNvSpPr/>
          <p:nvPr/>
        </p:nvSpPr>
        <p:spPr>
          <a:xfrm>
            <a:off x="7405193" y="81055"/>
            <a:ext cx="474300" cy="452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74" name="Google Shape;574;g3d85ea528d3_0_6"/>
          <p:cNvSpPr txBox="1">
            <a:spLocks noGrp="1"/>
          </p:cNvSpPr>
          <p:nvPr>
            <p:ph type="title"/>
          </p:nvPr>
        </p:nvSpPr>
        <p:spPr>
          <a:xfrm>
            <a:off x="2890950" y="2287112"/>
            <a:ext cx="5511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Thank you!</a:t>
            </a:r>
            <a:endParaRPr>
              <a:solidFill>
                <a:schemeClr val="accent3"/>
              </a:solidFill>
            </a:endParaRPr>
          </a:p>
        </p:txBody>
      </p:sp>
      <p:pic>
        <p:nvPicPr>
          <p:cNvPr id="578" name="Google Shape;578;g3d85ea528d3_0_6" title="FLIA_Logo-removebg-previe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8619" y="28755"/>
            <a:ext cx="1776424" cy="562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458;g3d8290122c7_0_249">
            <a:extLst>
              <a:ext uri="{FF2B5EF4-FFF2-40B4-BE49-F238E27FC236}">
                <a16:creationId xmlns:a16="http://schemas.microsoft.com/office/drawing/2014/main" id="{5E5FFCAA-EFCA-9DE6-A0B5-C070E0A980B3}"/>
              </a:ext>
            </a:extLst>
          </p:cNvPr>
          <p:cNvGrpSpPr/>
          <p:nvPr/>
        </p:nvGrpSpPr>
        <p:grpSpPr>
          <a:xfrm rot="16200000">
            <a:off x="4572900" y="-1238483"/>
            <a:ext cx="0" cy="9142200"/>
            <a:chOff x="397450" y="-362150"/>
            <a:chExt cx="0" cy="9142200"/>
          </a:xfrm>
        </p:grpSpPr>
        <p:cxnSp>
          <p:nvCxnSpPr>
            <p:cNvPr id="3" name="Google Shape;459;g3d8290122c7_0_249">
              <a:extLst>
                <a:ext uri="{FF2B5EF4-FFF2-40B4-BE49-F238E27FC236}">
                  <a16:creationId xmlns:a16="http://schemas.microsoft.com/office/drawing/2014/main" id="{FBE1D5E6-389F-CEF0-F65A-991AAE9F81CA}"/>
                </a:ext>
              </a:extLst>
            </p:cNvPr>
            <p:cNvCxnSpPr/>
            <p:nvPr/>
          </p:nvCxnSpPr>
          <p:spPr>
            <a:xfrm rot="-5400000">
              <a:off x="-3470450" y="4912150"/>
              <a:ext cx="7735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" name="Google Shape;460;g3d8290122c7_0_249">
              <a:extLst>
                <a:ext uri="{FF2B5EF4-FFF2-40B4-BE49-F238E27FC236}">
                  <a16:creationId xmlns:a16="http://schemas.microsoft.com/office/drawing/2014/main" id="{5A9C3E1E-390B-9E79-B8DD-E65723F6505E}"/>
                </a:ext>
              </a:extLst>
            </p:cNvPr>
            <p:cNvCxnSpPr/>
            <p:nvPr/>
          </p:nvCxnSpPr>
          <p:spPr>
            <a:xfrm rot="-5400000">
              <a:off x="-268550" y="303850"/>
              <a:ext cx="1332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3d8290122c7_0_249"/>
          <p:cNvSpPr txBox="1">
            <a:spLocks noGrp="1"/>
          </p:cNvSpPr>
          <p:nvPr>
            <p:ph type="title"/>
          </p:nvPr>
        </p:nvSpPr>
        <p:spPr>
          <a:xfrm>
            <a:off x="1497862" y="1900425"/>
            <a:ext cx="6904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Background and </a:t>
            </a:r>
            <a:br>
              <a:rPr lang="en-US">
                <a:solidFill>
                  <a:schemeClr val="lt1"/>
                </a:solidFill>
              </a:rPr>
            </a:br>
            <a:r>
              <a:rPr lang="en-US">
                <a:solidFill>
                  <a:schemeClr val="lt1"/>
                </a:solidFill>
              </a:rPr>
              <a:t>Main Questions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457" name="Google Shape;457;g3d8290122c7_0_249"/>
          <p:cNvSpPr txBox="1">
            <a:spLocks noGrp="1"/>
          </p:cNvSpPr>
          <p:nvPr>
            <p:ph type="title" idx="2"/>
          </p:nvPr>
        </p:nvSpPr>
        <p:spPr>
          <a:xfrm>
            <a:off x="6671250" y="598475"/>
            <a:ext cx="1759500" cy="11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01</a:t>
            </a:r>
            <a:endParaRPr/>
          </a:p>
        </p:txBody>
      </p:sp>
      <p:grpSp>
        <p:nvGrpSpPr>
          <p:cNvPr id="458" name="Google Shape;458;g3d8290122c7_0_249"/>
          <p:cNvGrpSpPr/>
          <p:nvPr/>
        </p:nvGrpSpPr>
        <p:grpSpPr>
          <a:xfrm rot="16200000">
            <a:off x="4572900" y="-1238483"/>
            <a:ext cx="0" cy="9142200"/>
            <a:chOff x="397450" y="-362150"/>
            <a:chExt cx="0" cy="9142200"/>
          </a:xfrm>
        </p:grpSpPr>
        <p:cxnSp>
          <p:nvCxnSpPr>
            <p:cNvPr id="459" name="Google Shape;459;g3d8290122c7_0_249"/>
            <p:cNvCxnSpPr/>
            <p:nvPr/>
          </p:nvCxnSpPr>
          <p:spPr>
            <a:xfrm rot="-5400000">
              <a:off x="-3470450" y="4912150"/>
              <a:ext cx="7735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g3d8290122c7_0_249"/>
            <p:cNvCxnSpPr/>
            <p:nvPr/>
          </p:nvCxnSpPr>
          <p:spPr>
            <a:xfrm rot="-5400000">
              <a:off x="-268550" y="303850"/>
              <a:ext cx="1332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"/>
          <p:cNvSpPr/>
          <p:nvPr/>
        </p:nvSpPr>
        <p:spPr>
          <a:xfrm>
            <a:off x="0" y="0"/>
            <a:ext cx="3291840" cy="5143500"/>
          </a:xfrm>
          <a:prstGeom prst="rect">
            <a:avLst/>
          </a:prstGeom>
          <a:solidFill>
            <a:srgbClr val="990000"/>
          </a:solidFill>
          <a:ln w="12700" cap="flat" cmpd="sng">
            <a:solidFill>
              <a:srgbClr val="5C0A0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"/>
          <p:cNvSpPr/>
          <p:nvPr/>
        </p:nvSpPr>
        <p:spPr>
          <a:xfrm>
            <a:off x="228575" y="117454"/>
            <a:ext cx="2834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WHY</a:t>
            </a: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NOW?</a:t>
            </a:r>
            <a:endParaRPr sz="27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8" name="Google Shape;468;p2"/>
          <p:cNvSpPr/>
          <p:nvPr/>
        </p:nvSpPr>
        <p:spPr>
          <a:xfrm>
            <a:off x="3566160" y="274320"/>
            <a:ext cx="530352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2"/>
          <p:cNvSpPr/>
          <p:nvPr/>
        </p:nvSpPr>
        <p:spPr>
          <a:xfrm>
            <a:off x="3566160" y="1029782"/>
            <a:ext cx="640200" cy="640200"/>
          </a:xfrm>
          <a:prstGeom prst="ellipse">
            <a:avLst/>
          </a:prstGeom>
          <a:solidFill>
            <a:srgbClr val="B83232"/>
          </a:solidFill>
          <a:ln w="12700" cap="flat" cmpd="sng">
            <a:solidFill>
              <a:srgbClr val="B83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"/>
          <p:cNvSpPr/>
          <p:nvPr/>
        </p:nvSpPr>
        <p:spPr>
          <a:xfrm>
            <a:off x="3566160" y="1029782"/>
            <a:ext cx="6402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Calibri"/>
              <a:buNone/>
            </a:pPr>
            <a:r>
              <a:rPr lang="en-US" sz="17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2"/>
          <p:cNvSpPr/>
          <p:nvPr/>
        </p:nvSpPr>
        <p:spPr>
          <a:xfrm>
            <a:off x="4343400" y="960129"/>
            <a:ext cx="4480500" cy="960000"/>
          </a:xfrm>
          <a:prstGeom prst="rect">
            <a:avLst/>
          </a:prstGeom>
          <a:solidFill>
            <a:srgbClr val="FAF5F3"/>
          </a:solidFill>
          <a:ln w="12700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2" name="Google Shape;472;p2"/>
          <p:cNvSpPr/>
          <p:nvPr/>
        </p:nvSpPr>
        <p:spPr>
          <a:xfrm>
            <a:off x="4480550" y="1083196"/>
            <a:ext cx="42978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350"/>
              <a:buFont typeface="Calibri"/>
              <a:buNone/>
            </a:pPr>
            <a:r>
              <a:rPr lang="en-US" sz="1250" dirty="0">
                <a:solidFill>
                  <a:srgbClr val="1C1C1C"/>
                </a:solidFill>
                <a:latin typeface="Verdana"/>
                <a:ea typeface="Verdana"/>
                <a:cs typeface="Verdana"/>
                <a:sym typeface="Verdana"/>
              </a:rPr>
              <a:t>What kind of trade agreements does Africa need from its global partners to achieve its developmental objectives?</a:t>
            </a:r>
            <a:endParaRPr sz="1250" dirty="0">
              <a:solidFill>
                <a:srgbClr val="1C1C1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350"/>
              <a:buFont typeface="Calibri"/>
              <a:buNone/>
            </a:pPr>
            <a:endParaRPr sz="1250" dirty="0">
              <a:solidFill>
                <a:srgbClr val="1C1C1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3" name="Google Shape;473;p2"/>
          <p:cNvSpPr/>
          <p:nvPr/>
        </p:nvSpPr>
        <p:spPr>
          <a:xfrm>
            <a:off x="3566160" y="2346325"/>
            <a:ext cx="640200" cy="640200"/>
          </a:xfrm>
          <a:prstGeom prst="ellipse">
            <a:avLst/>
          </a:prstGeom>
          <a:solidFill>
            <a:srgbClr val="B83232"/>
          </a:solidFill>
          <a:ln w="12700" cap="flat" cmpd="sng">
            <a:solidFill>
              <a:srgbClr val="B83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"/>
          <p:cNvSpPr/>
          <p:nvPr/>
        </p:nvSpPr>
        <p:spPr>
          <a:xfrm>
            <a:off x="3566160" y="2346325"/>
            <a:ext cx="6402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Calibri"/>
              <a:buNone/>
            </a:pPr>
            <a:r>
              <a:rPr lang="en-US" sz="17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2"/>
          <p:cNvSpPr/>
          <p:nvPr/>
        </p:nvSpPr>
        <p:spPr>
          <a:xfrm>
            <a:off x="4343400" y="2393150"/>
            <a:ext cx="4480500" cy="548700"/>
          </a:xfrm>
          <a:prstGeom prst="rect">
            <a:avLst/>
          </a:prstGeom>
          <a:solidFill>
            <a:srgbClr val="FAF5F3"/>
          </a:solidFill>
          <a:ln w="12700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6" name="Google Shape;476;p2"/>
          <p:cNvSpPr/>
          <p:nvPr/>
        </p:nvSpPr>
        <p:spPr>
          <a:xfrm>
            <a:off x="4434840" y="2393150"/>
            <a:ext cx="42978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350"/>
              <a:buFont typeface="Calibri"/>
              <a:buNone/>
            </a:pPr>
            <a:r>
              <a:rPr lang="en-US" sz="1250" i="0" u="none" strike="noStrike" cap="none">
                <a:solidFill>
                  <a:srgbClr val="1C1C1C"/>
                </a:solidFill>
                <a:latin typeface="Verdana"/>
                <a:ea typeface="Verdana"/>
                <a:cs typeface="Verdana"/>
                <a:sym typeface="Verdana"/>
              </a:rPr>
              <a:t>How should this align with WTO reform?</a:t>
            </a:r>
            <a:endParaRPr sz="125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7" name="Google Shape;477;p2"/>
          <p:cNvSpPr/>
          <p:nvPr/>
        </p:nvSpPr>
        <p:spPr>
          <a:xfrm>
            <a:off x="3566160" y="3474720"/>
            <a:ext cx="640080" cy="640080"/>
          </a:xfrm>
          <a:prstGeom prst="ellipse">
            <a:avLst/>
          </a:prstGeom>
          <a:solidFill>
            <a:srgbClr val="B83232"/>
          </a:solidFill>
          <a:ln w="12700" cap="flat" cmpd="sng">
            <a:solidFill>
              <a:srgbClr val="B83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"/>
          <p:cNvSpPr/>
          <p:nvPr/>
        </p:nvSpPr>
        <p:spPr>
          <a:xfrm>
            <a:off x="3566160" y="3474720"/>
            <a:ext cx="6400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Calibri"/>
              <a:buNone/>
            </a:pPr>
            <a:r>
              <a:rPr lang="en-US" sz="17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2"/>
          <p:cNvSpPr/>
          <p:nvPr/>
        </p:nvSpPr>
        <p:spPr>
          <a:xfrm>
            <a:off x="4343400" y="3520440"/>
            <a:ext cx="4480560" cy="548640"/>
          </a:xfrm>
          <a:prstGeom prst="rect">
            <a:avLst/>
          </a:prstGeom>
          <a:solidFill>
            <a:srgbClr val="FAF5F3"/>
          </a:solidFill>
          <a:ln w="12700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0" name="Google Shape;480;p2"/>
          <p:cNvSpPr/>
          <p:nvPr/>
        </p:nvSpPr>
        <p:spPr>
          <a:xfrm>
            <a:off x="4434850" y="3589909"/>
            <a:ext cx="44805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350"/>
              <a:buFont typeface="Calibri"/>
              <a:buNone/>
            </a:pPr>
            <a:r>
              <a:rPr lang="en-US" sz="1250">
                <a:solidFill>
                  <a:srgbClr val="1C1C1C"/>
                </a:solidFill>
                <a:latin typeface="Verdana"/>
                <a:ea typeface="Verdana"/>
                <a:cs typeface="Verdana"/>
                <a:sym typeface="Verdana"/>
              </a:rPr>
              <a:t>What internal trade reforms are essential for Africa’s economic transformation? </a:t>
            </a:r>
            <a:endParaRPr sz="1250">
              <a:solidFill>
                <a:srgbClr val="1C1C1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350"/>
              <a:buFont typeface="Calibri"/>
              <a:buNone/>
            </a:pPr>
            <a:endParaRPr sz="1250">
              <a:solidFill>
                <a:srgbClr val="1C1C1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1" name="Google Shape;481;p2"/>
          <p:cNvSpPr txBox="1"/>
          <p:nvPr/>
        </p:nvSpPr>
        <p:spPr>
          <a:xfrm>
            <a:off x="4326046" y="166550"/>
            <a:ext cx="4480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8B1A1A"/>
                </a:solidFill>
                <a:latin typeface="Montserrat"/>
                <a:ea typeface="Montserrat"/>
                <a:cs typeface="Montserrat"/>
                <a:sym typeface="Montserrat"/>
              </a:rPr>
              <a:t>THREE </a:t>
            </a:r>
            <a:r>
              <a:rPr lang="en-US" sz="3000" b="1">
                <a:solidFill>
                  <a:srgbClr val="FF8686"/>
                </a:solidFill>
                <a:latin typeface="Montserrat"/>
                <a:ea typeface="Montserrat"/>
                <a:cs typeface="Montserrat"/>
                <a:sym typeface="Montserrat"/>
              </a:rPr>
              <a:t>QUESTIONS</a:t>
            </a:r>
            <a:endParaRPr sz="3000" b="1">
              <a:solidFill>
                <a:srgbClr val="FF868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2" name="Google Shape;482;p2"/>
          <p:cNvSpPr txBox="1"/>
          <p:nvPr/>
        </p:nvSpPr>
        <p:spPr>
          <a:xfrm>
            <a:off x="50" y="801885"/>
            <a:ext cx="3291900" cy="42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aleway"/>
              <a:buAutoNum type="arabicPeriod"/>
            </a:pPr>
            <a:r>
              <a:rPr lang="en-US" sz="15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Africa is the last bastion of extreme poverty. </a:t>
            </a:r>
            <a:br>
              <a:rPr lang="en-US" sz="15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1300" dirty="0">
                <a:solidFill>
                  <a:srgbClr val="FF8686"/>
                </a:solidFill>
                <a:latin typeface="Raleway"/>
                <a:ea typeface="Raleway"/>
                <a:cs typeface="Raleway"/>
                <a:sym typeface="Raleway"/>
              </a:rPr>
              <a:t>60% of those living in extreme poverty are in Africa.</a:t>
            </a:r>
            <a:endParaRPr sz="1300" dirty="0">
              <a:solidFill>
                <a:srgbClr val="FF868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238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aleway"/>
              <a:buAutoNum type="arabicPeriod"/>
            </a:pPr>
            <a:r>
              <a:rPr lang="en-US" sz="15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Africa’s share of global trade accounts for &lt; 3%</a:t>
            </a:r>
            <a:endParaRPr sz="15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238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aleway"/>
              <a:buAutoNum type="arabicPeriod"/>
            </a:pPr>
            <a:r>
              <a:rPr lang="en-US" sz="15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Food insecurity</a:t>
            </a:r>
            <a:br>
              <a:rPr lang="en-US" sz="15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dirty="0">
                <a:solidFill>
                  <a:srgbClr val="FF8686"/>
                </a:solidFill>
                <a:latin typeface="Raleway"/>
                <a:ea typeface="Raleway"/>
                <a:cs typeface="Raleway"/>
                <a:sym typeface="Raleway"/>
              </a:rPr>
              <a:t>42% of African countries are net food importers</a:t>
            </a:r>
            <a:endParaRPr dirty="0">
              <a:solidFill>
                <a:srgbClr val="FF868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238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aleway"/>
              <a:buAutoNum type="arabicPeriod"/>
            </a:pPr>
            <a:r>
              <a:rPr lang="en-US" sz="15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Changing global context:</a:t>
            </a:r>
            <a:endParaRPr sz="15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11150" algn="l" rtl="0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aleway"/>
              <a:buAutoNum type="alphaLcPeriod"/>
            </a:pPr>
            <a:r>
              <a:rPr lang="en-US" sz="1300" dirty="0">
                <a:solidFill>
                  <a:srgbClr val="FF8686"/>
                </a:solidFill>
                <a:latin typeface="Raleway"/>
                <a:ea typeface="Raleway"/>
                <a:cs typeface="Raleway"/>
                <a:sym typeface="Raleway"/>
              </a:rPr>
              <a:t>Fragile multilateral trading system </a:t>
            </a:r>
            <a:endParaRPr sz="1300" dirty="0">
              <a:solidFill>
                <a:srgbClr val="FF868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11150" algn="l" rtl="0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aleway"/>
              <a:buAutoNum type="alphaLcPeriod"/>
            </a:pPr>
            <a:r>
              <a:rPr lang="en-US" sz="1300" dirty="0">
                <a:solidFill>
                  <a:srgbClr val="FF8686"/>
                </a:solidFill>
                <a:latin typeface="Raleway"/>
                <a:ea typeface="Raleway"/>
                <a:cs typeface="Raleway"/>
                <a:sym typeface="Raleway"/>
              </a:rPr>
              <a:t>Unilateral trade measures (CBAM, US Tariffs)</a:t>
            </a:r>
            <a:endParaRPr sz="1300" dirty="0">
              <a:solidFill>
                <a:srgbClr val="FF868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11150" algn="l" rtl="0">
              <a:spcBef>
                <a:spcPts val="700"/>
              </a:spcBef>
              <a:spcAft>
                <a:spcPts val="1200"/>
              </a:spcAft>
              <a:buClr>
                <a:schemeClr val="lt1"/>
              </a:buClr>
              <a:buSzPts val="1300"/>
              <a:buFont typeface="Raleway"/>
              <a:buAutoNum type="alphaLcPeriod"/>
            </a:pPr>
            <a:r>
              <a:rPr lang="en-US" sz="1300" dirty="0">
                <a:solidFill>
                  <a:srgbClr val="FF8686"/>
                </a:solidFill>
                <a:latin typeface="Raleway"/>
                <a:ea typeface="Raleway"/>
                <a:cs typeface="Raleway"/>
                <a:sym typeface="Raleway"/>
              </a:rPr>
              <a:t>Geopolitical rivalries</a:t>
            </a:r>
          </a:p>
          <a:p>
            <a:pPr marL="914400" lvl="1" indent="-311150" algn="l" rtl="0">
              <a:spcBef>
                <a:spcPts val="700"/>
              </a:spcBef>
              <a:spcAft>
                <a:spcPts val="1200"/>
              </a:spcAft>
              <a:buClr>
                <a:schemeClr val="lt1"/>
              </a:buClr>
              <a:buSzPts val="1300"/>
              <a:buFont typeface="Raleway"/>
              <a:buAutoNum type="alphaLcPeriod"/>
            </a:pPr>
            <a:r>
              <a:rPr lang="en-US" sz="1300" dirty="0">
                <a:solidFill>
                  <a:srgbClr val="FF8686"/>
                </a:solidFill>
                <a:latin typeface="Raleway"/>
                <a:ea typeface="Raleway"/>
                <a:cs typeface="Raleway"/>
                <a:sym typeface="Raleway"/>
              </a:rPr>
              <a:t>Dual transition</a:t>
            </a:r>
            <a:endParaRPr sz="1300" dirty="0">
              <a:solidFill>
                <a:srgbClr val="FF868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3d8290122c7_0_703"/>
          <p:cNvSpPr txBox="1">
            <a:spLocks noGrp="1"/>
          </p:cNvSpPr>
          <p:nvPr>
            <p:ph type="title"/>
          </p:nvPr>
        </p:nvSpPr>
        <p:spPr>
          <a:xfrm>
            <a:off x="1497862" y="1900425"/>
            <a:ext cx="6904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Africa’s Trade Landscape</a:t>
            </a:r>
            <a:endParaRPr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8686"/>
                </a:solidFill>
              </a:rPr>
              <a:t>3 Key Trends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88" name="Google Shape;488;g3d8290122c7_0_703"/>
          <p:cNvSpPr txBox="1">
            <a:spLocks noGrp="1"/>
          </p:cNvSpPr>
          <p:nvPr>
            <p:ph type="title" idx="2"/>
          </p:nvPr>
        </p:nvSpPr>
        <p:spPr>
          <a:xfrm>
            <a:off x="6671250" y="598475"/>
            <a:ext cx="1759500" cy="11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02</a:t>
            </a:r>
            <a:endParaRPr/>
          </a:p>
        </p:txBody>
      </p:sp>
      <p:grpSp>
        <p:nvGrpSpPr>
          <p:cNvPr id="2" name="Google Shape;458;g3d8290122c7_0_249">
            <a:extLst>
              <a:ext uri="{FF2B5EF4-FFF2-40B4-BE49-F238E27FC236}">
                <a16:creationId xmlns:a16="http://schemas.microsoft.com/office/drawing/2014/main" id="{54188735-A9AA-8690-578E-D1D2D7792DC5}"/>
              </a:ext>
            </a:extLst>
          </p:cNvPr>
          <p:cNvGrpSpPr/>
          <p:nvPr/>
        </p:nvGrpSpPr>
        <p:grpSpPr>
          <a:xfrm rot="16200000">
            <a:off x="4572900" y="-1238483"/>
            <a:ext cx="0" cy="9142200"/>
            <a:chOff x="397450" y="-362150"/>
            <a:chExt cx="0" cy="9142200"/>
          </a:xfrm>
        </p:grpSpPr>
        <p:cxnSp>
          <p:nvCxnSpPr>
            <p:cNvPr id="3" name="Google Shape;459;g3d8290122c7_0_249">
              <a:extLst>
                <a:ext uri="{FF2B5EF4-FFF2-40B4-BE49-F238E27FC236}">
                  <a16:creationId xmlns:a16="http://schemas.microsoft.com/office/drawing/2014/main" id="{8FCCF4EE-83F0-B5DE-FF3E-BFB0401E9BAC}"/>
                </a:ext>
              </a:extLst>
            </p:cNvPr>
            <p:cNvCxnSpPr/>
            <p:nvPr/>
          </p:nvCxnSpPr>
          <p:spPr>
            <a:xfrm rot="-5400000">
              <a:off x="-3470450" y="4912150"/>
              <a:ext cx="7735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" name="Google Shape;460;g3d8290122c7_0_249">
              <a:extLst>
                <a:ext uri="{FF2B5EF4-FFF2-40B4-BE49-F238E27FC236}">
                  <a16:creationId xmlns:a16="http://schemas.microsoft.com/office/drawing/2014/main" id="{50E9787D-1343-7E92-87F4-AD5CE2015EF1}"/>
                </a:ext>
              </a:extLst>
            </p:cNvPr>
            <p:cNvCxnSpPr/>
            <p:nvPr/>
          </p:nvCxnSpPr>
          <p:spPr>
            <a:xfrm rot="-5400000">
              <a:off x="-268550" y="303850"/>
              <a:ext cx="1332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"/>
          <p:cNvSpPr/>
          <p:nvPr/>
        </p:nvSpPr>
        <p:spPr>
          <a:xfrm>
            <a:off x="762960" y="223350"/>
            <a:ext cx="8229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2000" b="1" dirty="0">
                <a:solidFill>
                  <a:schemeClr val="dk1"/>
                </a:solidFill>
                <a:latin typeface="Montserrat"/>
                <a:sym typeface="Montserrat"/>
              </a:rPr>
              <a:t>Africa's changing trade patterns</a:t>
            </a:r>
            <a:endParaRPr lang="en-US" sz="2000" b="1" dirty="0">
              <a:solidFill>
                <a:schemeClr val="dk1"/>
              </a:solidFill>
              <a:latin typeface="Montserrat"/>
            </a:endParaRPr>
          </a:p>
        </p:txBody>
      </p:sp>
      <p:sp>
        <p:nvSpPr>
          <p:cNvPr id="498" name="Google Shape;498;p3"/>
          <p:cNvSpPr/>
          <p:nvPr/>
        </p:nvSpPr>
        <p:spPr>
          <a:xfrm>
            <a:off x="457200" y="749808"/>
            <a:ext cx="8229600" cy="36576"/>
          </a:xfrm>
          <a:prstGeom prst="rect">
            <a:avLst/>
          </a:prstGeom>
          <a:solidFill>
            <a:srgbClr val="B83232"/>
          </a:solidFill>
          <a:ln w="12700" cap="flat" cmpd="sng">
            <a:solidFill>
              <a:srgbClr val="B83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3"/>
          <p:cNvSpPr/>
          <p:nvPr/>
        </p:nvSpPr>
        <p:spPr>
          <a:xfrm>
            <a:off x="5577850" y="1384770"/>
            <a:ext cx="3291900" cy="7773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8100000" algn="bl" rotWithShape="0">
              <a:srgbClr val="000000">
                <a:alpha val="784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3"/>
          <p:cNvSpPr/>
          <p:nvPr/>
        </p:nvSpPr>
        <p:spPr>
          <a:xfrm>
            <a:off x="5821751" y="1457920"/>
            <a:ext cx="29565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250"/>
              <a:buFont typeface="Calibri"/>
              <a:buNone/>
            </a:pPr>
            <a:r>
              <a:rPr lang="en-US" sz="1250">
                <a:solidFill>
                  <a:srgbClr val="1C1C1C"/>
                </a:solidFill>
                <a:latin typeface="Calibri"/>
                <a:ea typeface="Calibri"/>
                <a:cs typeface="Calibri"/>
                <a:sym typeface="Calibri"/>
              </a:rPr>
              <a:t>The EU bloc and China are the continent’s largest trade partners</a:t>
            </a:r>
            <a:endParaRPr sz="1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3"/>
          <p:cNvSpPr/>
          <p:nvPr/>
        </p:nvSpPr>
        <p:spPr>
          <a:xfrm>
            <a:off x="5577775" y="2344895"/>
            <a:ext cx="3291900" cy="7773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8100000" algn="bl" rotWithShape="0">
              <a:srgbClr val="000000">
                <a:alpha val="784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3"/>
          <p:cNvSpPr/>
          <p:nvPr/>
        </p:nvSpPr>
        <p:spPr>
          <a:xfrm>
            <a:off x="5727825" y="2441570"/>
            <a:ext cx="30504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250"/>
              <a:buFont typeface="Calibri"/>
              <a:buNone/>
            </a:pPr>
            <a:r>
              <a:rPr lang="en-US" sz="1250">
                <a:solidFill>
                  <a:srgbClr val="1C1C1C"/>
                </a:solidFill>
                <a:latin typeface="Calibri"/>
                <a:ea typeface="Calibri"/>
                <a:cs typeface="Calibri"/>
                <a:sym typeface="Calibri"/>
              </a:rPr>
              <a:t>India and the United Arab Emirates have intensified their engagement with Africa surpassing the US</a:t>
            </a:r>
            <a:endParaRPr sz="1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3"/>
          <p:cNvSpPr/>
          <p:nvPr/>
        </p:nvSpPr>
        <p:spPr>
          <a:xfrm>
            <a:off x="5577775" y="3305020"/>
            <a:ext cx="3291900" cy="7773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8100000" algn="bl" rotWithShape="0">
              <a:srgbClr val="000000">
                <a:alpha val="784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3"/>
          <p:cNvSpPr/>
          <p:nvPr/>
        </p:nvSpPr>
        <p:spPr>
          <a:xfrm>
            <a:off x="5728000" y="3378170"/>
            <a:ext cx="30504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250"/>
              <a:buFont typeface="Calibri"/>
              <a:buNone/>
            </a:pPr>
            <a:r>
              <a:rPr lang="en-US" sz="1250">
                <a:solidFill>
                  <a:srgbClr val="1C1C1C"/>
                </a:solidFill>
                <a:latin typeface="Calibri"/>
                <a:ea typeface="Calibri"/>
                <a:cs typeface="Calibri"/>
                <a:sym typeface="Calibri"/>
              </a:rPr>
              <a:t>Intra-African trade is expanding rapidly, reflecting growing regional integration</a:t>
            </a:r>
            <a:endParaRPr sz="1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3"/>
          <p:cNvSpPr/>
          <p:nvPr/>
        </p:nvSpPr>
        <p:spPr>
          <a:xfrm>
            <a:off x="0" y="4828015"/>
            <a:ext cx="82296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000"/>
              <a:buFont typeface="Calibri"/>
              <a:buNone/>
            </a:pPr>
            <a:r>
              <a:rPr lang="en-US" sz="1000" b="0" i="1" u="none" strike="noStrike" cap="none">
                <a:solidFill>
                  <a:srgbClr val="5A5A5A"/>
                </a:solidFill>
                <a:latin typeface="Calibri"/>
                <a:ea typeface="Calibri"/>
                <a:cs typeface="Calibri"/>
                <a:sym typeface="Calibri"/>
              </a:rPr>
              <a:t>Source: UNCTAD 2025 | Authors' own elaboration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6" name="Google Shape;506;p3" title="Graph 1 Main trading partners.png"/>
          <p:cNvPicPr preferRelativeResize="0"/>
          <p:nvPr/>
        </p:nvPicPr>
        <p:blipFill rotWithShape="1">
          <a:blip r:embed="rId3">
            <a:alphaModFix/>
          </a:blip>
          <a:srcRect l="1949" t="6384" r="2026" b="6766"/>
          <a:stretch/>
        </p:blipFill>
        <p:spPr>
          <a:xfrm>
            <a:off x="118650" y="914400"/>
            <a:ext cx="5395375" cy="3555025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3"/>
          <p:cNvSpPr txBox="1"/>
          <p:nvPr/>
        </p:nvSpPr>
        <p:spPr>
          <a:xfrm>
            <a:off x="286282" y="182150"/>
            <a:ext cx="620700" cy="5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rgbClr val="FF8686"/>
                </a:solidFill>
                <a:latin typeface="Montserrat"/>
                <a:ea typeface="Montserrat"/>
                <a:cs typeface="Montserrat"/>
                <a:sym typeface="Montserrat"/>
              </a:rPr>
              <a:t>1.</a:t>
            </a:r>
            <a:endParaRPr sz="2700" b="1">
              <a:solidFill>
                <a:srgbClr val="FF868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d8290122c7_0_714"/>
          <p:cNvSpPr/>
          <p:nvPr/>
        </p:nvSpPr>
        <p:spPr>
          <a:xfrm>
            <a:off x="762960" y="223350"/>
            <a:ext cx="8229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2000" b="1">
                <a:solidFill>
                  <a:schemeClr val="dk1"/>
                </a:solidFill>
                <a:latin typeface="Montserrat"/>
                <a:sym typeface="Montserrat"/>
              </a:rPr>
              <a:t>Intra-African trade is more diversified</a:t>
            </a:r>
            <a:endParaRPr lang="en-US">
              <a:solidFill>
                <a:schemeClr val="dk1"/>
              </a:solidFill>
            </a:endParaRPr>
          </a:p>
        </p:txBody>
      </p:sp>
      <p:sp>
        <p:nvSpPr>
          <p:cNvPr id="514" name="Google Shape;514;g3d8290122c7_0_714"/>
          <p:cNvSpPr/>
          <p:nvPr/>
        </p:nvSpPr>
        <p:spPr>
          <a:xfrm>
            <a:off x="457200" y="749808"/>
            <a:ext cx="8229600" cy="36600"/>
          </a:xfrm>
          <a:prstGeom prst="rect">
            <a:avLst/>
          </a:prstGeom>
          <a:solidFill>
            <a:srgbClr val="B83232"/>
          </a:solidFill>
          <a:ln w="12700" cap="flat" cmpd="sng">
            <a:solidFill>
              <a:srgbClr val="B83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g3d8290122c7_0_714"/>
          <p:cNvSpPr/>
          <p:nvPr/>
        </p:nvSpPr>
        <p:spPr>
          <a:xfrm>
            <a:off x="0" y="4828015"/>
            <a:ext cx="82296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000"/>
              <a:buFont typeface="Calibri"/>
              <a:buNone/>
            </a:pPr>
            <a:r>
              <a:rPr lang="en-US" sz="1000" b="0" i="1" u="none" strike="noStrike" cap="none">
                <a:solidFill>
                  <a:srgbClr val="5A5A5A"/>
                </a:solidFill>
                <a:latin typeface="Calibri"/>
                <a:ea typeface="Calibri"/>
                <a:cs typeface="Calibri"/>
                <a:sym typeface="Calibri"/>
              </a:rPr>
              <a:t>Source: UNCTAD 2025 | Authors' own elaboration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g3d8290122c7_0_714"/>
          <p:cNvSpPr txBox="1"/>
          <p:nvPr/>
        </p:nvSpPr>
        <p:spPr>
          <a:xfrm>
            <a:off x="286282" y="182150"/>
            <a:ext cx="620700" cy="5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rgbClr val="FF8686"/>
                </a:solidFill>
                <a:latin typeface="Montserrat"/>
                <a:ea typeface="Montserrat"/>
                <a:cs typeface="Montserrat"/>
                <a:sym typeface="Montserrat"/>
              </a:rPr>
              <a:t>2.</a:t>
            </a:r>
            <a:endParaRPr sz="2700" b="1">
              <a:solidFill>
                <a:srgbClr val="FF868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17" name="Google Shape;517;g3d8290122c7_0_714" title="Graph 2 Trade Composition.png"/>
          <p:cNvPicPr preferRelativeResize="0"/>
          <p:nvPr/>
        </p:nvPicPr>
        <p:blipFill rotWithShape="1">
          <a:blip r:embed="rId3">
            <a:alphaModFix/>
          </a:blip>
          <a:srcRect t="6313" b="5153"/>
          <a:stretch/>
        </p:blipFill>
        <p:spPr>
          <a:xfrm>
            <a:off x="1252606" y="1420053"/>
            <a:ext cx="6650701" cy="3450525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g3d8290122c7_0_714"/>
          <p:cNvSpPr/>
          <p:nvPr/>
        </p:nvSpPr>
        <p:spPr>
          <a:xfrm>
            <a:off x="457200" y="883300"/>
            <a:ext cx="7986900" cy="5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250"/>
              <a:buFont typeface="Calibri"/>
              <a:buNone/>
            </a:pPr>
            <a:r>
              <a:rPr lang="en-US" sz="1250">
                <a:solidFill>
                  <a:srgbClr val="1C1C1C"/>
                </a:solidFill>
                <a:latin typeface="Verdana"/>
                <a:ea typeface="Verdana"/>
                <a:cs typeface="Verdana"/>
                <a:sym typeface="Verdana"/>
              </a:rPr>
              <a:t>While most exports are concentrated in primary commodities (fuels, precious stones/ minerals and metals), intra-African trade has a more diversified mix of value-added manufactured goods. This should not be an exception. </a:t>
            </a:r>
            <a:endParaRPr sz="1250">
              <a:solidFill>
                <a:srgbClr val="1C1C1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250"/>
              <a:buFont typeface="Calibri"/>
              <a:buNone/>
            </a:pPr>
            <a:r>
              <a:rPr lang="en-US" sz="1250">
                <a:solidFill>
                  <a:srgbClr val="1C1C1C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250">
              <a:solidFill>
                <a:srgbClr val="1C1C1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3d8290122c7_0_731"/>
          <p:cNvSpPr/>
          <p:nvPr/>
        </p:nvSpPr>
        <p:spPr>
          <a:xfrm>
            <a:off x="762950" y="223350"/>
            <a:ext cx="8229600" cy="7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Africa’s trade future will depend on </a:t>
            </a:r>
            <a:br>
              <a:rPr lang="en-US"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long-term competitiveness, not just market access</a:t>
            </a:r>
            <a:endParaRPr sz="2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5" name="Google Shape;525;g3d8290122c7_0_731"/>
          <p:cNvSpPr/>
          <p:nvPr/>
        </p:nvSpPr>
        <p:spPr>
          <a:xfrm>
            <a:off x="457200" y="914438"/>
            <a:ext cx="8229600" cy="36600"/>
          </a:xfrm>
          <a:prstGeom prst="rect">
            <a:avLst/>
          </a:prstGeom>
          <a:solidFill>
            <a:srgbClr val="B83232"/>
          </a:solidFill>
          <a:ln w="12700" cap="flat" cmpd="sng">
            <a:solidFill>
              <a:srgbClr val="B83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g3d8290122c7_0_731"/>
          <p:cNvSpPr txBox="1"/>
          <p:nvPr/>
        </p:nvSpPr>
        <p:spPr>
          <a:xfrm>
            <a:off x="286282" y="182150"/>
            <a:ext cx="620700" cy="5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rgbClr val="FF8686"/>
                </a:solidFill>
                <a:latin typeface="Montserrat"/>
                <a:ea typeface="Montserrat"/>
                <a:cs typeface="Montserrat"/>
                <a:sym typeface="Montserrat"/>
              </a:rPr>
              <a:t>3.</a:t>
            </a:r>
            <a:endParaRPr sz="2700" b="1">
              <a:solidFill>
                <a:srgbClr val="FF868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7" name="Google Shape;527;g3d8290122c7_0_731"/>
          <p:cNvSpPr txBox="1"/>
          <p:nvPr/>
        </p:nvSpPr>
        <p:spPr>
          <a:xfrm>
            <a:off x="618750" y="1405250"/>
            <a:ext cx="79065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Raleway"/>
                <a:ea typeface="Raleway"/>
                <a:cs typeface="Raleway"/>
                <a:sym typeface="Raleway"/>
              </a:rPr>
              <a:t>Adaptability. </a:t>
            </a:r>
            <a:r>
              <a:rPr lang="en-US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Strong export performance in US market post-tariffs have pr</a:t>
            </a:r>
            <a:r>
              <a:rPr lang="en-US" dirty="0">
                <a:latin typeface="Raleway"/>
                <a:ea typeface="Raleway"/>
                <a:cs typeface="Raleway"/>
                <a:sym typeface="Raleway"/>
              </a:rPr>
              <a:t>oved Africa’s export resilience.</a:t>
            </a:r>
            <a:endParaRPr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1150" algn="l" rtl="0">
              <a:spcBef>
                <a:spcPts val="1200"/>
              </a:spcBef>
              <a:spcAft>
                <a:spcPts val="500"/>
              </a:spcAft>
              <a:buClr>
                <a:srgbClr val="000000"/>
              </a:buClr>
              <a:buSzPts val="1300"/>
              <a:buFont typeface="Raleway"/>
              <a:buChar char="-"/>
            </a:pPr>
            <a:r>
              <a:rPr lang="en-US" sz="13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Exports to the US</a:t>
            </a:r>
            <a:r>
              <a:rPr lang="en-US" sz="1300" dirty="0">
                <a:latin typeface="Raleway"/>
                <a:ea typeface="Raleway"/>
                <a:cs typeface="Raleway"/>
                <a:sym typeface="Raleway"/>
              </a:rPr>
              <a:t>, particularly textiles and apparels from East Africa, </a:t>
            </a:r>
            <a:r>
              <a:rPr lang="en-US" sz="13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proved more resilient than anticipated</a:t>
            </a:r>
            <a:r>
              <a:rPr lang="en-US" sz="1300" dirty="0">
                <a:latin typeface="Raleway"/>
                <a:ea typeface="Raleway"/>
                <a:cs typeface="Raleway"/>
                <a:sym typeface="Raleway"/>
              </a:rPr>
              <a:t> in the face of the Trump tariffs and continued to grow in 2026.</a:t>
            </a:r>
            <a:endParaRPr sz="1300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aleway"/>
              <a:buChar char="-"/>
            </a:pPr>
            <a:r>
              <a:rPr lang="en-US" sz="1300" dirty="0">
                <a:latin typeface="Raleway"/>
                <a:ea typeface="Raleway"/>
                <a:cs typeface="Raleway"/>
                <a:sym typeface="Raleway"/>
              </a:rPr>
              <a:t>This is possible due to </a:t>
            </a:r>
            <a:r>
              <a:rPr lang="en-US" sz="1300" b="1" dirty="0">
                <a:latin typeface="Raleway"/>
                <a:ea typeface="Raleway"/>
                <a:cs typeface="Raleway"/>
                <a:sym typeface="Raleway"/>
              </a:rPr>
              <a:t>a) </a:t>
            </a:r>
            <a:r>
              <a:rPr lang="en-US" sz="1300" dirty="0">
                <a:latin typeface="Raleway"/>
                <a:ea typeface="Raleway"/>
                <a:cs typeface="Raleway"/>
                <a:sym typeface="Raleway"/>
              </a:rPr>
              <a:t>delays in tariff enforcement and </a:t>
            </a:r>
            <a:r>
              <a:rPr lang="en-US" sz="1300" b="1" dirty="0">
                <a:latin typeface="Raleway"/>
                <a:ea typeface="Raleway"/>
                <a:cs typeface="Raleway"/>
                <a:sym typeface="Raleway"/>
              </a:rPr>
              <a:t>b)</a:t>
            </a:r>
            <a:r>
              <a:rPr lang="en-US" sz="1300" dirty="0">
                <a:latin typeface="Raleway"/>
                <a:ea typeface="Raleway"/>
                <a:cs typeface="Raleway"/>
                <a:sym typeface="Raleway"/>
              </a:rPr>
              <a:t> African exporters’ adaptability.</a:t>
            </a:r>
            <a:endParaRPr sz="13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28" name="Google Shape;528;g3d8290122c7_0_731"/>
          <p:cNvSpPr txBox="1"/>
          <p:nvPr/>
        </p:nvSpPr>
        <p:spPr>
          <a:xfrm>
            <a:off x="575811" y="2684322"/>
            <a:ext cx="7906500" cy="25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dirty="0">
                <a:latin typeface="Raleway"/>
                <a:ea typeface="Raleway"/>
                <a:cs typeface="Raleway"/>
                <a:sym typeface="Raleway"/>
              </a:rPr>
              <a:t>Productive Capacity. </a:t>
            </a:r>
            <a:r>
              <a:rPr lang="en-US" dirty="0">
                <a:latin typeface="Raleway"/>
                <a:ea typeface="Raleway"/>
                <a:cs typeface="Raleway"/>
                <a:sym typeface="Raleway"/>
              </a:rPr>
              <a:t>Investments in sectors that enhance productive capacity will be crucial to enable African firms to operate at scale and integrate in regional and global value chains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>
                <a:latin typeface="Raleway"/>
                <a:ea typeface="Raleway"/>
                <a:cs typeface="Raleway"/>
                <a:sym typeface="Raleway"/>
              </a:rPr>
              <a:t>Green windows of opportunity.  </a:t>
            </a:r>
            <a:r>
              <a:rPr lang="en-US" dirty="0">
                <a:latin typeface="Raleway"/>
                <a:ea typeface="Raleway"/>
                <a:cs typeface="Raleway"/>
                <a:sym typeface="Raleway"/>
              </a:rPr>
              <a:t>African countries cannot build competitiveness in the current global landscape without green industrialization.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Font typeface="Raleway"/>
              <a:buChar char="-"/>
            </a:pPr>
            <a:r>
              <a:rPr lang="en-US" dirty="0">
                <a:latin typeface="Raleway"/>
                <a:ea typeface="Raleway"/>
                <a:cs typeface="Raleway"/>
                <a:sym typeface="Raleway"/>
              </a:rPr>
              <a:t>African countries possess the resource endowments (‘critical’ minerals and natural resources) to situate them at the center of the green transition. </a:t>
            </a:r>
          </a:p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Font typeface="Raleway"/>
              <a:buChar char="-"/>
            </a:pPr>
            <a:r>
              <a:rPr lang="en-US" dirty="0">
                <a:latin typeface="Raleway"/>
                <a:ea typeface="Raleway"/>
                <a:cs typeface="Raleway"/>
                <a:sym typeface="Raleway"/>
              </a:rPr>
              <a:t>However, whether they are </a:t>
            </a:r>
            <a:r>
              <a:rPr lang="en-US" dirty="0">
                <a:solidFill>
                  <a:srgbClr val="C00000"/>
                </a:solidFill>
                <a:latin typeface="Raleway"/>
                <a:ea typeface="Raleway"/>
                <a:cs typeface="Raleway"/>
                <a:sym typeface="Raleway"/>
              </a:rPr>
              <a:t>active competitors </a:t>
            </a:r>
            <a:r>
              <a:rPr lang="en-US" dirty="0">
                <a:latin typeface="Raleway"/>
                <a:ea typeface="Raleway"/>
                <a:cs typeface="Raleway"/>
                <a:sym typeface="Raleway"/>
              </a:rPr>
              <a:t>or </a:t>
            </a:r>
            <a:r>
              <a:rPr lang="en-US" dirty="0">
                <a:solidFill>
                  <a:srgbClr val="C00000"/>
                </a:solidFill>
                <a:latin typeface="Raleway"/>
                <a:ea typeface="Raleway"/>
                <a:cs typeface="Raleway"/>
                <a:sym typeface="Raleway"/>
              </a:rPr>
              <a:t>passive late-comers </a:t>
            </a:r>
            <a:r>
              <a:rPr lang="en-US" dirty="0">
                <a:latin typeface="Raleway"/>
                <a:ea typeface="Raleway"/>
                <a:cs typeface="Raleway"/>
                <a:sym typeface="Raleway"/>
              </a:rPr>
              <a:t>will depend on preserving and expanding the green industrial policy space.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29" name="Google Shape;529;g3d8290122c7_0_731"/>
          <p:cNvSpPr/>
          <p:nvPr/>
        </p:nvSpPr>
        <p:spPr>
          <a:xfrm>
            <a:off x="286275" y="975231"/>
            <a:ext cx="43188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 Elements of Building Competitiveness</a:t>
            </a:r>
            <a:endParaRPr b="1" u="sng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3d8290122c7_0_971"/>
          <p:cNvSpPr txBox="1">
            <a:spLocks noGrp="1"/>
          </p:cNvSpPr>
          <p:nvPr>
            <p:ph type="title"/>
          </p:nvPr>
        </p:nvSpPr>
        <p:spPr>
          <a:xfrm>
            <a:off x="2890950" y="2287112"/>
            <a:ext cx="5511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A New Approach to Trade Agreements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</a:endParaRPr>
          </a:p>
        </p:txBody>
      </p:sp>
      <p:sp>
        <p:nvSpPr>
          <p:cNvPr id="535" name="Google Shape;535;g3d8290122c7_0_971"/>
          <p:cNvSpPr txBox="1">
            <a:spLocks noGrp="1"/>
          </p:cNvSpPr>
          <p:nvPr>
            <p:ph type="title" idx="2"/>
          </p:nvPr>
        </p:nvSpPr>
        <p:spPr>
          <a:xfrm>
            <a:off x="6671250" y="598475"/>
            <a:ext cx="1759500" cy="11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03</a:t>
            </a:r>
            <a:endParaRPr/>
          </a:p>
        </p:txBody>
      </p:sp>
      <p:grpSp>
        <p:nvGrpSpPr>
          <p:cNvPr id="2" name="Google Shape;458;g3d8290122c7_0_249">
            <a:extLst>
              <a:ext uri="{FF2B5EF4-FFF2-40B4-BE49-F238E27FC236}">
                <a16:creationId xmlns:a16="http://schemas.microsoft.com/office/drawing/2014/main" id="{E582CEC3-B878-7394-B315-27206037C2F4}"/>
              </a:ext>
            </a:extLst>
          </p:cNvPr>
          <p:cNvGrpSpPr/>
          <p:nvPr/>
        </p:nvGrpSpPr>
        <p:grpSpPr>
          <a:xfrm rot="16200000">
            <a:off x="4572900" y="-1238483"/>
            <a:ext cx="0" cy="9142200"/>
            <a:chOff x="397450" y="-362150"/>
            <a:chExt cx="0" cy="9142200"/>
          </a:xfrm>
        </p:grpSpPr>
        <p:cxnSp>
          <p:nvCxnSpPr>
            <p:cNvPr id="3" name="Google Shape;459;g3d8290122c7_0_249">
              <a:extLst>
                <a:ext uri="{FF2B5EF4-FFF2-40B4-BE49-F238E27FC236}">
                  <a16:creationId xmlns:a16="http://schemas.microsoft.com/office/drawing/2014/main" id="{5EDD328A-C2F3-DE7E-394F-98656D27CA36}"/>
                </a:ext>
              </a:extLst>
            </p:cNvPr>
            <p:cNvCxnSpPr/>
            <p:nvPr/>
          </p:nvCxnSpPr>
          <p:spPr>
            <a:xfrm rot="-5400000">
              <a:off x="-3470450" y="4912150"/>
              <a:ext cx="7735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" name="Google Shape;460;g3d8290122c7_0_249">
              <a:extLst>
                <a:ext uri="{FF2B5EF4-FFF2-40B4-BE49-F238E27FC236}">
                  <a16:creationId xmlns:a16="http://schemas.microsoft.com/office/drawing/2014/main" id="{DBB0C18F-5951-8A0C-9C0F-9DA820422283}"/>
                </a:ext>
              </a:extLst>
            </p:cNvPr>
            <p:cNvCxnSpPr/>
            <p:nvPr/>
          </p:nvCxnSpPr>
          <p:spPr>
            <a:xfrm rot="-5400000">
              <a:off x="-268550" y="303850"/>
              <a:ext cx="1332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4"/>
          <p:cNvSpPr/>
          <p:nvPr/>
        </p:nvSpPr>
        <p:spPr>
          <a:xfrm>
            <a:off x="1456194" y="206775"/>
            <a:ext cx="62007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solidFill>
                  <a:srgbClr val="9B2828"/>
                </a:solidFill>
                <a:latin typeface="Montserrat"/>
                <a:ea typeface="Montserrat"/>
                <a:cs typeface="Montserrat"/>
                <a:sym typeface="Montserrat"/>
              </a:rPr>
              <a:t>Main Elements of a New Approach to Trade</a:t>
            </a:r>
            <a:endParaRPr sz="2000" b="1">
              <a:solidFill>
                <a:srgbClr val="9B28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Picture 1" descr="A diagram of a trade agreement&#10;&#10;AI-generated content may be incorrect.">
            <a:extLst>
              <a:ext uri="{FF2B5EF4-FFF2-40B4-BE49-F238E27FC236}">
                <a16:creationId xmlns:a16="http://schemas.microsoft.com/office/drawing/2014/main" id="{AA6E0B00-3B57-1CC2-0FBB-B68C1FAFD8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518" r="159" b="45456"/>
          <a:stretch>
            <a:fillRect/>
          </a:stretch>
        </p:blipFill>
        <p:spPr>
          <a:xfrm>
            <a:off x="348650" y="706643"/>
            <a:ext cx="8446679" cy="2213031"/>
          </a:xfrm>
          <a:prstGeom prst="rect">
            <a:avLst/>
          </a:prstGeom>
        </p:spPr>
      </p:pic>
      <p:pic>
        <p:nvPicPr>
          <p:cNvPr id="4" name="Picture 3" descr="A diagram of a trade agreement&#10;&#10;AI-generated content may be incorrect.">
            <a:extLst>
              <a:ext uri="{FF2B5EF4-FFF2-40B4-BE49-F238E27FC236}">
                <a16:creationId xmlns:a16="http://schemas.microsoft.com/office/drawing/2014/main" id="{DF874121-A1B3-88B9-46D4-8D676C5FB7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3987" r="159"/>
          <a:stretch>
            <a:fillRect/>
          </a:stretch>
        </p:blipFill>
        <p:spPr>
          <a:xfrm>
            <a:off x="348649" y="2916879"/>
            <a:ext cx="8446679" cy="222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legant Red Meeting by Slidesgo">
  <a:themeElements>
    <a:clrScheme name="Simple Light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990000"/>
      </a:accent1>
      <a:accent2>
        <a:srgbClr val="CC0000"/>
      </a:accent2>
      <a:accent3>
        <a:srgbClr val="FF8686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legant Red Meeting by Slidesgo">
  <a:themeElements>
    <a:clrScheme name="Simple Light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990000"/>
      </a:accent1>
      <a:accent2>
        <a:srgbClr val="CC0000"/>
      </a:accent2>
      <a:accent3>
        <a:srgbClr val="FF8686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602</Words>
  <Application>Microsoft Macintosh PowerPoint</Application>
  <PresentationFormat>On-screen Show (16:9)</PresentationFormat>
  <Paragraphs>72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Montserrat</vt:lpstr>
      <vt:lpstr>Calibri</vt:lpstr>
      <vt:lpstr>Montserrat Medium</vt:lpstr>
      <vt:lpstr>Archivo</vt:lpstr>
      <vt:lpstr>Anaheim</vt:lpstr>
      <vt:lpstr>Arial</vt:lpstr>
      <vt:lpstr>Verdana</vt:lpstr>
      <vt:lpstr>Montserrat SemiBold</vt:lpstr>
      <vt:lpstr>Roboto Condensed Light</vt:lpstr>
      <vt:lpstr>Raleway</vt:lpstr>
      <vt:lpstr>Office Theme</vt:lpstr>
      <vt:lpstr>Elegant Red Meeting by Slidesgo</vt:lpstr>
      <vt:lpstr>Elegant Red Meeting by Slidesgo</vt:lpstr>
      <vt:lpstr>PowerPoint Presentation</vt:lpstr>
      <vt:lpstr>Background and  Main Questions</vt:lpstr>
      <vt:lpstr>PowerPoint Presentation</vt:lpstr>
      <vt:lpstr>Africa’s Trade Landscape 3 Key Trends</vt:lpstr>
      <vt:lpstr>PowerPoint Presentation</vt:lpstr>
      <vt:lpstr>PowerPoint Presentation</vt:lpstr>
      <vt:lpstr>PowerPoint Presentation</vt:lpstr>
      <vt:lpstr>A New Approach to Trade Agreements </vt:lpstr>
      <vt:lpstr>PowerPoint Presentation</vt:lpstr>
      <vt:lpstr>PowerPoint Presentation</vt:lpstr>
      <vt:lpstr>Rethinking Africa’s trade future does not rely on preference-based approaches alone, but on  the ability to attract investments,  building industrial capacities, and  securing a supportive external trade regime.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PptxGenJS</dc:creator>
  <cp:lastModifiedBy>Hana Alwakeel</cp:lastModifiedBy>
  <cp:revision>46</cp:revision>
  <dcterms:created xsi:type="dcterms:W3CDTF">2026-04-20T21:58:25Z</dcterms:created>
  <dcterms:modified xsi:type="dcterms:W3CDTF">2026-04-23T07:07:37Z</dcterms:modified>
</cp:coreProperties>
</file>